
<file path=[Content_Types].xml><?xml version="1.0" encoding="utf-8"?>
<Types xmlns="http://schemas.openxmlformats.org/package/2006/content-types">
  <Default Extension="jpeg" ContentType="image/jpeg"/>
  <Default Extension="tiff" ContentType="image/tif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5" r:id="rId3"/>
  </p:sldMasterIdLst>
  <p:notesMasterIdLst>
    <p:notesMasterId r:id="rId5"/>
  </p:notesMasterIdLst>
  <p:handoutMasterIdLst>
    <p:handoutMasterId r:id="rId28"/>
  </p:handoutMasterIdLst>
  <p:sldIdLst>
    <p:sldId id="454" r:id="rId4"/>
    <p:sldId id="432" r:id="rId6"/>
    <p:sldId id="502" r:id="rId7"/>
    <p:sldId id="504" r:id="rId8"/>
    <p:sldId id="434" r:id="rId9"/>
    <p:sldId id="527" r:id="rId10"/>
    <p:sldId id="528" r:id="rId11"/>
    <p:sldId id="293" r:id="rId12"/>
    <p:sldId id="530" r:id="rId13"/>
    <p:sldId id="531" r:id="rId14"/>
    <p:sldId id="552" r:id="rId15"/>
    <p:sldId id="553" r:id="rId16"/>
    <p:sldId id="458" r:id="rId17"/>
    <p:sldId id="572" r:id="rId18"/>
    <p:sldId id="439" r:id="rId19"/>
    <p:sldId id="599" r:id="rId20"/>
    <p:sldId id="575" r:id="rId21"/>
    <p:sldId id="441" r:id="rId22"/>
    <p:sldId id="590" r:id="rId23"/>
    <p:sldId id="442" r:id="rId24"/>
    <p:sldId id="591" r:id="rId25"/>
    <p:sldId id="592" r:id="rId26"/>
    <p:sldId id="455" r:id="rId27"/>
  </p:sldIdLst>
  <p:sldSz cx="9144000" cy="5143500" type="screen16x9"/>
  <p:notesSz cx="6858000" cy="9144000"/>
  <p:custDataLst>
    <p:tags r:id="rId32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000000"/>
    <a:srgbClr val="2E4864"/>
    <a:srgbClr val="5B5A7B"/>
    <a:srgbClr val="E0E0E0"/>
    <a:srgbClr val="EFEFEF"/>
    <a:srgbClr val="10327B"/>
    <a:srgbClr val="FAFAFA"/>
    <a:srgbClr val="FDFDFD"/>
    <a:srgbClr val="838E63"/>
    <a:srgbClr val="2750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88" autoAdjust="0"/>
    <p:restoredTop sz="94303" autoAdjust="0"/>
  </p:normalViewPr>
  <p:slideViewPr>
    <p:cSldViewPr snapToGrid="0" showGuides="1">
      <p:cViewPr varScale="1">
        <p:scale>
          <a:sx n="83" d="100"/>
          <a:sy n="83" d="100"/>
        </p:scale>
        <p:origin x="-78" y="-1326"/>
      </p:cViewPr>
      <p:guideLst>
        <p:guide orient="horz" pos="2105"/>
        <p:guide orient="horz" pos="138"/>
        <p:guide orient="horz" pos="1698"/>
        <p:guide pos="284"/>
        <p:guide pos="141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227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2" Type="http://schemas.openxmlformats.org/officeDocument/2006/relationships/tags" Target="tags/tag196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9" Type="http://schemas.openxmlformats.org/officeDocument/2006/relationships/presProps" Target="presProps.xml"/><Relationship Id="rId28" Type="http://schemas.openxmlformats.org/officeDocument/2006/relationships/handoutMaster" Target="handoutMasters/handoutMaster1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DC7E0A-FE25-4298-B2A5-F81E4409DC3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04E8C-F5F4-4E78-B894-8ABE74AB9AB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DB2BC2-E36F-4014-826D-67C3AA5D5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64EC1F-4C1A-4575-A29E-535B091AA9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0" Type="http://schemas.openxmlformats.org/officeDocument/2006/relationships/tags" Target="../tags/tag30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7" Type="http://schemas.openxmlformats.org/officeDocument/2006/relationships/tags" Target="../tags/tag43.xml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7" Type="http://schemas.openxmlformats.org/officeDocument/2006/relationships/tags" Target="../tags/tag49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4" Type="http://schemas.openxmlformats.org/officeDocument/2006/relationships/tags" Target="../tags/tag52.xml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6" Type="http://schemas.openxmlformats.org/officeDocument/2006/relationships/tags" Target="../tags/tag59.xml"/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7" Type="http://schemas.openxmlformats.org/officeDocument/2006/relationships/tags" Target="../tags/tag65.xml"/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5" Type="http://schemas.openxmlformats.org/officeDocument/2006/relationships/tags" Target="../tags/tag73.xml"/><Relationship Id="rId4" Type="http://schemas.openxmlformats.org/officeDocument/2006/relationships/tags" Target="../tags/tag72.xml"/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7005-9383-42C0-A374-E507AD6B23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EA4E-3D33-45DE-B4D9-3F7D650B89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>
        <p14:switch dir="r"/>
      </p:transition>
    </mc:Choice>
    <mc:Fallback>
      <p:transition spd="slow" advTm="6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7005-9383-42C0-A374-E507AD6B23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EA4E-3D33-45DE-B4D9-3F7D650B89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>
        <p14:switch dir="r"/>
      </p:transition>
    </mc:Choice>
    <mc:Fallback>
      <p:transition spd="slow" advTm="6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7005-9383-42C0-A374-E507AD6B23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EA4E-3D33-45DE-B4D9-3F7D650B89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>
        <p14:switch dir="r"/>
      </p:transition>
    </mc:Choice>
    <mc:Fallback>
      <p:transition spd="slow" advTm="6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>
        <p14:switch dir="r"/>
      </p:transition>
    </mc:Choice>
    <mc:Fallback>
      <p:transition spd="slow" advTm="6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 userDrawn="1"/>
        </p:nvGrpSpPr>
        <p:grpSpPr>
          <a:xfrm>
            <a:off x="337511" y="183664"/>
            <a:ext cx="528375" cy="484787"/>
            <a:chOff x="337511" y="183664"/>
            <a:chExt cx="528375" cy="484787"/>
          </a:xfrm>
        </p:grpSpPr>
        <p:sp>
          <p:nvSpPr>
            <p:cNvPr id="15" name="椭圆 14"/>
            <p:cNvSpPr/>
            <p:nvPr/>
          </p:nvSpPr>
          <p:spPr>
            <a:xfrm>
              <a:off x="359098" y="183664"/>
              <a:ext cx="484788" cy="484787"/>
            </a:xfrm>
            <a:prstGeom prst="ellipse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415499" y="237042"/>
              <a:ext cx="378031" cy="378031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729509" y="186824"/>
              <a:ext cx="112907" cy="112907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337511" y="278417"/>
              <a:ext cx="82915" cy="82915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/>
          </p:nvSpPr>
          <p:spPr>
            <a:xfrm>
              <a:off x="415499" y="581071"/>
              <a:ext cx="63760" cy="63760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/>
          </p:nvSpPr>
          <p:spPr>
            <a:xfrm>
              <a:off x="799881" y="485964"/>
              <a:ext cx="66005" cy="66005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>
        <p14:switch dir="r"/>
      </p:transition>
    </mc:Choice>
    <mc:Fallback>
      <p:transition spd="slow" advTm="6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921458" y="781003"/>
            <a:ext cx="1836773" cy="204617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anose="020B0604020202020204" pitchFamily="34" charset="-122"/>
              </a:defRPr>
            </a:lvl1pPr>
          </a:lstStyle>
          <a:p>
            <a:pPr marL="0" lvl="0" algn="ctr"/>
            <a:endParaRPr lang="en-US" dirty="0"/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824904" y="2328028"/>
            <a:ext cx="1836773" cy="251906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anose="020B0604020202020204" pitchFamily="34" charset="-122"/>
              </a:defRPr>
            </a:lvl1pPr>
          </a:lstStyle>
          <a:p>
            <a:pPr marL="0" lvl="0" algn="ctr"/>
            <a:endParaRPr lang="en-US" dirty="0"/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824904" y="777552"/>
            <a:ext cx="1836773" cy="147330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anose="020B0604020202020204" pitchFamily="34" charset="-122"/>
              </a:defRPr>
            </a:lvl1pPr>
          </a:lstStyle>
          <a:p>
            <a:pPr marL="0" lvl="0" algn="ctr"/>
            <a:endParaRPr lang="en-US" dirty="0"/>
          </a:p>
        </p:txBody>
      </p:sp>
      <p:sp>
        <p:nvSpPr>
          <p:cNvPr id="24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921458" y="2911151"/>
            <a:ext cx="1836773" cy="193594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anose="020B0604020202020204" pitchFamily="34" charset="-122"/>
              </a:defRPr>
            </a:lvl1pPr>
          </a:lstStyle>
          <a:p>
            <a:pPr marL="0" lvl="0"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>
        <p14:switch dir="r"/>
      </p:transition>
    </mc:Choice>
    <mc:Fallback>
      <p:transition spd="slow" advTm="6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842416" y="1443476"/>
            <a:ext cx="1836773" cy="204617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anose="020B0604020202020204" pitchFamily="34" charset="-122"/>
              </a:defRPr>
            </a:lvl1pPr>
          </a:lstStyle>
          <a:p>
            <a:pPr marL="0" lvl="0" algn="ctr"/>
            <a:endParaRPr lang="en-US" dirty="0"/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773829" y="1443476"/>
            <a:ext cx="1836773" cy="204617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anose="020B0604020202020204" pitchFamily="34" charset="-122"/>
              </a:defRPr>
            </a:lvl1pPr>
          </a:lstStyle>
          <a:p>
            <a:pPr marL="0" lvl="0" algn="ctr"/>
            <a:endParaRPr lang="en-US" dirty="0"/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705242" y="1443476"/>
            <a:ext cx="1836773" cy="204617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anose="020B0604020202020204" pitchFamily="34" charset="-122"/>
              </a:defRPr>
            </a:lvl1pPr>
          </a:lstStyle>
          <a:p>
            <a:pPr marL="0" lvl="0" algn="ctr"/>
            <a:endParaRPr lang="en-US" dirty="0"/>
          </a:p>
        </p:txBody>
      </p:sp>
      <p:sp>
        <p:nvSpPr>
          <p:cNvPr id="26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636655" y="1443475"/>
            <a:ext cx="1836773" cy="204617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anose="020B0604020202020204" pitchFamily="34" charset="-122"/>
              </a:defRPr>
            </a:lvl1pPr>
          </a:lstStyle>
          <a:p>
            <a:pPr marL="0" lvl="0"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>
        <p14:switch dir="r"/>
      </p:transition>
    </mc:Choice>
    <mc:Fallback>
      <p:transition spd="slow" advTm="6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337511" y="1088314"/>
            <a:ext cx="8499413" cy="273486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anose="020B0604020202020204" pitchFamily="34" charset="-122"/>
              </a:defRPr>
            </a:lvl1pPr>
          </a:lstStyle>
          <a:p>
            <a:pPr marL="0" lvl="0"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>
        <p14:switch dir="r"/>
      </p:transition>
    </mc:Choice>
    <mc:Fallback>
      <p:transition spd="slow" advTm="6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F10F7005-9383-42C0-A374-E507AD6B23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9495EA4E-3D33-45DE-B4D9-3F7D650B89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>
        <p14:switch dir="r"/>
      </p:transition>
    </mc:Choice>
    <mc:Fallback>
      <p:transition spd="slow" advTm="6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F10F7005-9383-42C0-A374-E507AD6B23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9495EA4E-3D33-45DE-B4D9-3F7D650B89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>
        <p14:switch dir="r"/>
      </p:transition>
    </mc:Choice>
    <mc:Fallback>
      <p:transition spd="slow" advTm="6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F10F7005-9383-42C0-A374-E507AD6B23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9495EA4E-3D33-45DE-B4D9-3F7D650B89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>
        <p14:switch dir="r"/>
      </p:transition>
    </mc:Choice>
    <mc:Fallback>
      <p:transition spd="slow" advTm="6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7005-9383-42C0-A374-E507AD6B23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EA4E-3D33-45DE-B4D9-3F7D650B89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>
        <p14:switch dir="r"/>
      </p:transition>
    </mc:Choice>
    <mc:Fallback>
      <p:transition spd="slow" advTm="6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F10F7005-9383-42C0-A374-E507AD6B23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9495EA4E-3D33-45DE-B4D9-3F7D650B89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>
        <p14:switch dir="r"/>
      </p:transition>
    </mc:Choice>
    <mc:Fallback>
      <p:transition spd="slow" advTm="6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6302118" y="294497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www.1ppt.com/xiazai/jihua/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www.1ppt.com/xiazai/jianli/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www.1ppt.com/xiazai/huibao/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5"/>
            </p:custDataLst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6"/>
            </p:custDataLst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7"/>
            </p:custDataLst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F10F7005-9383-42C0-A374-E507AD6B23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9495EA4E-3D33-45DE-B4D9-3F7D650B89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>
        <p14:switch dir="r"/>
      </p:transition>
    </mc:Choice>
    <mc:Fallback>
      <p:transition spd="slow" advTm="6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F10F7005-9383-42C0-A374-E507AD6B23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9495EA4E-3D33-45DE-B4D9-3F7D650B89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>
        <p14:switch dir="r"/>
      </p:transition>
    </mc:Choice>
    <mc:Fallback>
      <p:transition spd="slow" advTm="6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F10F7005-9383-42C0-A374-E507AD6B23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9495EA4E-3D33-45DE-B4D9-3F7D650B89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>
        <p14:switch dir="r"/>
      </p:transition>
    </mc:Choice>
    <mc:Fallback>
      <p:transition spd="slow" advTm="6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F10F7005-9383-42C0-A374-E507AD6B23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9495EA4E-3D33-45DE-B4D9-3F7D650B89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>
        <p14:switch dir="r"/>
      </p:transition>
    </mc:Choice>
    <mc:Fallback>
      <p:transition spd="slow" advTm="6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F10F7005-9383-42C0-A374-E507AD6B23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9495EA4E-3D33-45DE-B4D9-3F7D650B89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>
        <p14:switch dir="r"/>
      </p:transition>
    </mc:Choice>
    <mc:Fallback>
      <p:transition spd="slow" advTm="6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F10F7005-9383-42C0-A374-E507AD6B23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9495EA4E-3D33-45DE-B4D9-3F7D650B89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>
        <p14:switch dir="r"/>
      </p:transition>
    </mc:Choice>
    <mc:Fallback>
      <p:transition spd="slow" advTm="6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F10F7005-9383-42C0-A374-E507AD6B23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9495EA4E-3D33-45DE-B4D9-3F7D650B89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>
        <p14:switch dir="r"/>
      </p:transition>
    </mc:Choice>
    <mc:Fallback>
      <p:transition spd="slow" advTm="600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>
        <p14:switch dir="r"/>
      </p:transition>
    </mc:Choice>
    <mc:Fallback>
      <p:transition spd="slow" advTm="600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 userDrawn="1"/>
        </p:nvGrpSpPr>
        <p:grpSpPr>
          <a:xfrm>
            <a:off x="337511" y="183664"/>
            <a:ext cx="528375" cy="484787"/>
            <a:chOff x="337511" y="183664"/>
            <a:chExt cx="528375" cy="484787"/>
          </a:xfrm>
        </p:grpSpPr>
        <p:sp>
          <p:nvSpPr>
            <p:cNvPr id="15" name="椭圆 14"/>
            <p:cNvSpPr/>
            <p:nvPr>
              <p:custDataLst>
                <p:tags r:id="rId2"/>
              </p:custDataLst>
            </p:nvPr>
          </p:nvSpPr>
          <p:spPr>
            <a:xfrm>
              <a:off x="359098" y="183664"/>
              <a:ext cx="484788" cy="484787"/>
            </a:xfrm>
            <a:prstGeom prst="ellipse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6" name="椭圆 15"/>
            <p:cNvSpPr/>
            <p:nvPr>
              <p:custDataLst>
                <p:tags r:id="rId3"/>
              </p:custDataLst>
            </p:nvPr>
          </p:nvSpPr>
          <p:spPr>
            <a:xfrm>
              <a:off x="415499" y="237042"/>
              <a:ext cx="378031" cy="378031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7" name="椭圆 16"/>
            <p:cNvSpPr/>
            <p:nvPr>
              <p:custDataLst>
                <p:tags r:id="rId4"/>
              </p:custDataLst>
            </p:nvPr>
          </p:nvSpPr>
          <p:spPr>
            <a:xfrm>
              <a:off x="729509" y="186824"/>
              <a:ext cx="112907" cy="112907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8" name="椭圆 17"/>
            <p:cNvSpPr/>
            <p:nvPr>
              <p:custDataLst>
                <p:tags r:id="rId5"/>
              </p:custDataLst>
            </p:nvPr>
          </p:nvSpPr>
          <p:spPr>
            <a:xfrm>
              <a:off x="337511" y="278417"/>
              <a:ext cx="82915" cy="82915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4" name="椭圆 23"/>
            <p:cNvSpPr/>
            <p:nvPr>
              <p:custDataLst>
                <p:tags r:id="rId6"/>
              </p:custDataLst>
            </p:nvPr>
          </p:nvSpPr>
          <p:spPr>
            <a:xfrm>
              <a:off x="415499" y="581071"/>
              <a:ext cx="63760" cy="63760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5" name="椭圆 24"/>
            <p:cNvSpPr/>
            <p:nvPr>
              <p:custDataLst>
                <p:tags r:id="rId7"/>
              </p:custDataLst>
            </p:nvPr>
          </p:nvSpPr>
          <p:spPr>
            <a:xfrm>
              <a:off x="799881" y="485964"/>
              <a:ext cx="66005" cy="66005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>
        <p14:switch dir="r"/>
      </p:transition>
    </mc:Choice>
    <mc:Fallback>
      <p:transition spd="slow" advTm="6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7005-9383-42C0-A374-E507AD6B23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EA4E-3D33-45DE-B4D9-3F7D650B89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>
        <p14:switch dir="r"/>
      </p:transition>
    </mc:Choice>
    <mc:Fallback>
      <p:transition spd="slow" advTm="600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7"/>
          <p:cNvSpPr>
            <a:spLocks noGrp="1"/>
          </p:cNvSpPr>
          <p:nvPr>
            <p:ph type="pic" sz="quarter" idx="12"/>
            <p:custDataLst>
              <p:tags r:id="rId2"/>
            </p:custDataLst>
          </p:nvPr>
        </p:nvSpPr>
        <p:spPr>
          <a:xfrm>
            <a:off x="4921458" y="781003"/>
            <a:ext cx="1836773" cy="204617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anose="020B0604020202020204" pitchFamily="34" charset="-122"/>
              </a:defRPr>
            </a:lvl1pPr>
          </a:lstStyle>
          <a:p>
            <a:pPr marL="0" lvl="0" algn="ctr"/>
            <a:endParaRPr lang="en-US" dirty="0"/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13"/>
            <p:custDataLst>
              <p:tags r:id="rId3"/>
            </p:custDataLst>
          </p:nvPr>
        </p:nvSpPr>
        <p:spPr>
          <a:xfrm>
            <a:off x="6824904" y="2328028"/>
            <a:ext cx="1836773" cy="251906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anose="020B0604020202020204" pitchFamily="34" charset="-122"/>
              </a:defRPr>
            </a:lvl1pPr>
          </a:lstStyle>
          <a:p>
            <a:pPr marL="0" lvl="0" algn="ctr"/>
            <a:endParaRPr lang="en-US" dirty="0"/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14"/>
            <p:custDataLst>
              <p:tags r:id="rId4"/>
            </p:custDataLst>
          </p:nvPr>
        </p:nvSpPr>
        <p:spPr>
          <a:xfrm>
            <a:off x="6824904" y="777552"/>
            <a:ext cx="1836773" cy="147330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anose="020B0604020202020204" pitchFamily="34" charset="-122"/>
              </a:defRPr>
            </a:lvl1pPr>
          </a:lstStyle>
          <a:p>
            <a:pPr marL="0" lvl="0" algn="ctr"/>
            <a:endParaRPr lang="en-US" dirty="0"/>
          </a:p>
        </p:txBody>
      </p:sp>
      <p:sp>
        <p:nvSpPr>
          <p:cNvPr id="24" name="Picture Placeholder 7"/>
          <p:cNvSpPr>
            <a:spLocks noGrp="1"/>
          </p:cNvSpPr>
          <p:nvPr>
            <p:ph type="pic" sz="quarter" idx="15"/>
            <p:custDataLst>
              <p:tags r:id="rId5"/>
            </p:custDataLst>
          </p:nvPr>
        </p:nvSpPr>
        <p:spPr>
          <a:xfrm>
            <a:off x="4921458" y="2911151"/>
            <a:ext cx="1836773" cy="193594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anose="020B0604020202020204" pitchFamily="34" charset="-122"/>
              </a:defRPr>
            </a:lvl1pPr>
          </a:lstStyle>
          <a:p>
            <a:pPr marL="0" lvl="0"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>
        <p14:switch dir="r"/>
      </p:transition>
    </mc:Choice>
    <mc:Fallback>
      <p:transition spd="slow" advTm="600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7"/>
          <p:cNvSpPr>
            <a:spLocks noGrp="1"/>
          </p:cNvSpPr>
          <p:nvPr>
            <p:ph type="pic" sz="quarter" idx="12"/>
            <p:custDataLst>
              <p:tags r:id="rId2"/>
            </p:custDataLst>
          </p:nvPr>
        </p:nvSpPr>
        <p:spPr>
          <a:xfrm>
            <a:off x="842416" y="1443476"/>
            <a:ext cx="1836773" cy="204617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anose="020B0604020202020204" pitchFamily="34" charset="-122"/>
              </a:defRPr>
            </a:lvl1pPr>
          </a:lstStyle>
          <a:p>
            <a:pPr marL="0" lvl="0" algn="ctr"/>
            <a:endParaRPr lang="en-US" dirty="0"/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3"/>
            <p:custDataLst>
              <p:tags r:id="rId3"/>
            </p:custDataLst>
          </p:nvPr>
        </p:nvSpPr>
        <p:spPr>
          <a:xfrm>
            <a:off x="2773829" y="1443476"/>
            <a:ext cx="1836773" cy="204617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anose="020B0604020202020204" pitchFamily="34" charset="-122"/>
              </a:defRPr>
            </a:lvl1pPr>
          </a:lstStyle>
          <a:p>
            <a:pPr marL="0" lvl="0" algn="ctr"/>
            <a:endParaRPr lang="en-US" dirty="0"/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14"/>
            <p:custDataLst>
              <p:tags r:id="rId4"/>
            </p:custDataLst>
          </p:nvPr>
        </p:nvSpPr>
        <p:spPr>
          <a:xfrm>
            <a:off x="4705242" y="1443476"/>
            <a:ext cx="1836773" cy="204617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anose="020B0604020202020204" pitchFamily="34" charset="-122"/>
              </a:defRPr>
            </a:lvl1pPr>
          </a:lstStyle>
          <a:p>
            <a:pPr marL="0" lvl="0" algn="ctr"/>
            <a:endParaRPr lang="en-US" dirty="0"/>
          </a:p>
        </p:txBody>
      </p:sp>
      <p:sp>
        <p:nvSpPr>
          <p:cNvPr id="26" name="Picture Placeholder 7"/>
          <p:cNvSpPr>
            <a:spLocks noGrp="1"/>
          </p:cNvSpPr>
          <p:nvPr>
            <p:ph type="pic" sz="quarter" idx="15"/>
            <p:custDataLst>
              <p:tags r:id="rId5"/>
            </p:custDataLst>
          </p:nvPr>
        </p:nvSpPr>
        <p:spPr>
          <a:xfrm>
            <a:off x="6636655" y="1443475"/>
            <a:ext cx="1836773" cy="204617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anose="020B0604020202020204" pitchFamily="34" charset="-122"/>
              </a:defRPr>
            </a:lvl1pPr>
          </a:lstStyle>
          <a:p>
            <a:pPr marL="0" lvl="0"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>
        <p14:switch dir="r"/>
      </p:transition>
    </mc:Choice>
    <mc:Fallback>
      <p:transition spd="slow" advTm="600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337511" y="1088314"/>
            <a:ext cx="8499413" cy="273486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anose="020B0604020202020204" pitchFamily="34" charset="-122"/>
              </a:defRPr>
            </a:lvl1pPr>
          </a:lstStyle>
          <a:p>
            <a:pPr marL="0" lvl="0"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>
        <p14:switch dir="r"/>
      </p:transition>
    </mc:Choice>
    <mc:Fallback>
      <p:transition spd="slow" advTm="6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7005-9383-42C0-A374-E507AD6B23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EA4E-3D33-45DE-B4D9-3F7D650B89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>
        <p14:switch dir="r"/>
      </p:transition>
    </mc:Choice>
    <mc:Fallback>
      <p:transition spd="slow" advTm="6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6302118" y="294497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www.1ppt.com/xiazai/jihua/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www.1ppt.com/xiazai/jianli/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www.1ppt.com/xiazai/huibao/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7005-9383-42C0-A374-E507AD6B23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EA4E-3D33-45DE-B4D9-3F7D650B89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>
        <p14:switch dir="r"/>
      </p:transition>
    </mc:Choice>
    <mc:Fallback>
      <p:transition spd="slow" advTm="6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7005-9383-42C0-A374-E507AD6B23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EA4E-3D33-45DE-B4D9-3F7D650B89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>
        <p14:switch dir="r"/>
      </p:transition>
    </mc:Choice>
    <mc:Fallback>
      <p:transition spd="slow" advTm="6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7005-9383-42C0-A374-E507AD6B23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EA4E-3D33-45DE-B4D9-3F7D650B89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>
        <p14:switch dir="r"/>
      </p:transition>
    </mc:Choice>
    <mc:Fallback>
      <p:transition spd="slow" advTm="6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7005-9383-42C0-A374-E507AD6B23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EA4E-3D33-45DE-B4D9-3F7D650B89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>
        <p14:switch dir="r"/>
      </p:transition>
    </mc:Choice>
    <mc:Fallback>
      <p:transition spd="slow" advTm="6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7005-9383-42C0-A374-E507AD6B23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EA4E-3D33-45DE-B4D9-3F7D650B89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>
        <p14:switch dir="r"/>
      </p:transition>
    </mc:Choice>
    <mc:Fallback>
      <p:transition spd="slow" advTm="6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image" Target="../media/image1.jpeg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9.xml"/><Relationship Id="rId24" Type="http://schemas.openxmlformats.org/officeDocument/2006/relationships/theme" Target="../theme/theme2.xml"/><Relationship Id="rId23" Type="http://schemas.openxmlformats.org/officeDocument/2006/relationships/tags" Target="../tags/tag79.xml"/><Relationship Id="rId22" Type="http://schemas.openxmlformats.org/officeDocument/2006/relationships/tags" Target="../tags/tag78.xml"/><Relationship Id="rId21" Type="http://schemas.openxmlformats.org/officeDocument/2006/relationships/tags" Target="../tags/tag77.xml"/><Relationship Id="rId20" Type="http://schemas.openxmlformats.org/officeDocument/2006/relationships/tags" Target="../tags/tag76.xml"/><Relationship Id="rId2" Type="http://schemas.openxmlformats.org/officeDocument/2006/relationships/slideLayout" Target="../slideLayouts/slideLayout18.xml"/><Relationship Id="rId19" Type="http://schemas.openxmlformats.org/officeDocument/2006/relationships/tags" Target="../tags/tag75.xml"/><Relationship Id="rId18" Type="http://schemas.openxmlformats.org/officeDocument/2006/relationships/image" Target="../media/image1.jpeg"/><Relationship Id="rId17" Type="http://schemas.openxmlformats.org/officeDocument/2006/relationships/tags" Target="../tags/tag74.xml"/><Relationship Id="rId16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F7005-9383-42C0-A374-E507AD6B23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5EA4E-3D33-45DE-B4D9-3F7D650B895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mc:AlternateContent xmlns:mc="http://schemas.openxmlformats.org/markup-compatibility/2006">
    <mc:Choice xmlns:p14="http://schemas.microsoft.com/office/powerpoint/2010/main" Requires="p14">
      <p:transition spd="slow" p14:dur="2000" advTm="6000">
        <p14:switch dir="r"/>
      </p:transition>
    </mc:Choice>
    <mc:Fallback>
      <p:transition spd="slow" advTm="6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F7005-9383-42C0-A374-E507AD6B23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5EA4E-3D33-45DE-B4D9-3F7D650B895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mc:AlternateContent xmlns:mc="http://schemas.openxmlformats.org/markup-compatibility/2006">
    <mc:Choice xmlns:p14="http://schemas.microsoft.com/office/powerpoint/2010/main" Requires="p14">
      <p:transition spd="slow" p14:dur="2000" advTm="6000">
        <p14:switch dir="r"/>
      </p:transition>
    </mc:Choice>
    <mc:Fallback>
      <p:transition spd="slow" advTm="6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image" Target="../media/image2.jpeg"/><Relationship Id="rId7" Type="http://schemas.openxmlformats.org/officeDocument/2006/relationships/tags" Target="../tags/tag86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0" Type="http://schemas.openxmlformats.org/officeDocument/2006/relationships/notesSlide" Target="../notesSlides/notesSlide1.xml"/><Relationship Id="rId1" Type="http://schemas.openxmlformats.org/officeDocument/2006/relationships/tags" Target="../tags/tag80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138.xml"/><Relationship Id="rId8" Type="http://schemas.openxmlformats.org/officeDocument/2006/relationships/image" Target="../media/image9.jpeg"/><Relationship Id="rId7" Type="http://schemas.openxmlformats.org/officeDocument/2006/relationships/tags" Target="../tags/tag137.xml"/><Relationship Id="rId6" Type="http://schemas.openxmlformats.org/officeDocument/2006/relationships/tags" Target="../tags/tag136.xml"/><Relationship Id="rId5" Type="http://schemas.openxmlformats.org/officeDocument/2006/relationships/tags" Target="../tags/tag135.xml"/><Relationship Id="rId4" Type="http://schemas.openxmlformats.org/officeDocument/2006/relationships/image" Target="../media/image11.jpeg"/><Relationship Id="rId3" Type="http://schemas.openxmlformats.org/officeDocument/2006/relationships/tags" Target="../tags/tag134.xml"/><Relationship Id="rId20" Type="http://schemas.openxmlformats.org/officeDocument/2006/relationships/notesSlide" Target="../notesSlides/notesSlide9.xml"/><Relationship Id="rId2" Type="http://schemas.openxmlformats.org/officeDocument/2006/relationships/image" Target="../media/image10.jpeg"/><Relationship Id="rId19" Type="http://schemas.openxmlformats.org/officeDocument/2006/relationships/slideLayout" Target="../slideLayouts/slideLayout13.xml"/><Relationship Id="rId18" Type="http://schemas.openxmlformats.org/officeDocument/2006/relationships/tags" Target="../tags/tag142.xml"/><Relationship Id="rId17" Type="http://schemas.openxmlformats.org/officeDocument/2006/relationships/image" Target="../media/image2.jpeg"/><Relationship Id="rId16" Type="http://schemas.openxmlformats.org/officeDocument/2006/relationships/image" Target="../media/image15.jpeg"/><Relationship Id="rId15" Type="http://schemas.openxmlformats.org/officeDocument/2006/relationships/tags" Target="../tags/tag141.xml"/><Relationship Id="rId14" Type="http://schemas.openxmlformats.org/officeDocument/2006/relationships/image" Target="../media/image14.jpeg"/><Relationship Id="rId13" Type="http://schemas.openxmlformats.org/officeDocument/2006/relationships/tags" Target="../tags/tag140.xml"/><Relationship Id="rId12" Type="http://schemas.openxmlformats.org/officeDocument/2006/relationships/image" Target="../media/image13.jpeg"/><Relationship Id="rId11" Type="http://schemas.openxmlformats.org/officeDocument/2006/relationships/tags" Target="../tags/tag139.xml"/><Relationship Id="rId10" Type="http://schemas.openxmlformats.org/officeDocument/2006/relationships/image" Target="../media/image12.jpeg"/><Relationship Id="rId1" Type="http://schemas.openxmlformats.org/officeDocument/2006/relationships/tags" Target="../tags/tag133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150.xml"/><Relationship Id="rId8" Type="http://schemas.openxmlformats.org/officeDocument/2006/relationships/tags" Target="../tags/tag149.xml"/><Relationship Id="rId7" Type="http://schemas.openxmlformats.org/officeDocument/2006/relationships/tags" Target="../tags/tag148.xml"/><Relationship Id="rId6" Type="http://schemas.openxmlformats.org/officeDocument/2006/relationships/tags" Target="../tags/tag147.xml"/><Relationship Id="rId5" Type="http://schemas.openxmlformats.org/officeDocument/2006/relationships/image" Target="../media/image16.jpeg"/><Relationship Id="rId4" Type="http://schemas.openxmlformats.org/officeDocument/2006/relationships/tags" Target="../tags/tag146.xml"/><Relationship Id="rId31" Type="http://schemas.openxmlformats.org/officeDocument/2006/relationships/notesSlide" Target="../notesSlides/notesSlide10.xml"/><Relationship Id="rId30" Type="http://schemas.openxmlformats.org/officeDocument/2006/relationships/slideLayout" Target="../slideLayouts/slideLayout29.xml"/><Relationship Id="rId3" Type="http://schemas.openxmlformats.org/officeDocument/2006/relationships/tags" Target="../tags/tag145.xml"/><Relationship Id="rId29" Type="http://schemas.openxmlformats.org/officeDocument/2006/relationships/tags" Target="../tags/tag167.xml"/><Relationship Id="rId28" Type="http://schemas.openxmlformats.org/officeDocument/2006/relationships/image" Target="../media/image2.jpeg"/><Relationship Id="rId27" Type="http://schemas.openxmlformats.org/officeDocument/2006/relationships/tags" Target="../tags/tag166.xml"/><Relationship Id="rId26" Type="http://schemas.openxmlformats.org/officeDocument/2006/relationships/tags" Target="../tags/tag165.xml"/><Relationship Id="rId25" Type="http://schemas.openxmlformats.org/officeDocument/2006/relationships/tags" Target="../tags/tag164.xml"/><Relationship Id="rId24" Type="http://schemas.openxmlformats.org/officeDocument/2006/relationships/tags" Target="../tags/tag163.xml"/><Relationship Id="rId23" Type="http://schemas.openxmlformats.org/officeDocument/2006/relationships/tags" Target="../tags/tag162.xml"/><Relationship Id="rId22" Type="http://schemas.openxmlformats.org/officeDocument/2006/relationships/image" Target="../media/image18.jpeg"/><Relationship Id="rId21" Type="http://schemas.openxmlformats.org/officeDocument/2006/relationships/tags" Target="../tags/tag161.xml"/><Relationship Id="rId20" Type="http://schemas.openxmlformats.org/officeDocument/2006/relationships/tags" Target="../tags/tag160.xml"/><Relationship Id="rId2" Type="http://schemas.openxmlformats.org/officeDocument/2006/relationships/tags" Target="../tags/tag144.xml"/><Relationship Id="rId19" Type="http://schemas.openxmlformats.org/officeDocument/2006/relationships/tags" Target="../tags/tag159.xml"/><Relationship Id="rId18" Type="http://schemas.openxmlformats.org/officeDocument/2006/relationships/tags" Target="../tags/tag158.xml"/><Relationship Id="rId17" Type="http://schemas.openxmlformats.org/officeDocument/2006/relationships/tags" Target="../tags/tag157.xml"/><Relationship Id="rId16" Type="http://schemas.openxmlformats.org/officeDocument/2006/relationships/tags" Target="../tags/tag156.xml"/><Relationship Id="rId15" Type="http://schemas.openxmlformats.org/officeDocument/2006/relationships/tags" Target="../tags/tag155.xml"/><Relationship Id="rId14" Type="http://schemas.openxmlformats.org/officeDocument/2006/relationships/tags" Target="../tags/tag154.xml"/><Relationship Id="rId13" Type="http://schemas.openxmlformats.org/officeDocument/2006/relationships/image" Target="../media/image17.jpeg"/><Relationship Id="rId12" Type="http://schemas.openxmlformats.org/officeDocument/2006/relationships/tags" Target="../tags/tag153.xml"/><Relationship Id="rId11" Type="http://schemas.openxmlformats.org/officeDocument/2006/relationships/tags" Target="../tags/tag152.xml"/><Relationship Id="rId10" Type="http://schemas.openxmlformats.org/officeDocument/2006/relationships/tags" Target="../tags/tag151.xml"/><Relationship Id="rId1" Type="http://schemas.openxmlformats.org/officeDocument/2006/relationships/tags" Target="../tags/tag143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68.xml"/><Relationship Id="rId4" Type="http://schemas.openxmlformats.org/officeDocument/2006/relationships/image" Target="../media/image2.jpeg"/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177.xml"/><Relationship Id="rId8" Type="http://schemas.openxmlformats.org/officeDocument/2006/relationships/tags" Target="../tags/tag176.xml"/><Relationship Id="rId7" Type="http://schemas.openxmlformats.org/officeDocument/2006/relationships/tags" Target="../tags/tag175.xml"/><Relationship Id="rId6" Type="http://schemas.openxmlformats.org/officeDocument/2006/relationships/tags" Target="../tags/tag174.xml"/><Relationship Id="rId5" Type="http://schemas.openxmlformats.org/officeDocument/2006/relationships/tags" Target="../tags/tag173.xml"/><Relationship Id="rId4" Type="http://schemas.openxmlformats.org/officeDocument/2006/relationships/tags" Target="../tags/tag172.xml"/><Relationship Id="rId3" Type="http://schemas.openxmlformats.org/officeDocument/2006/relationships/tags" Target="../tags/tag171.xml"/><Relationship Id="rId2" Type="http://schemas.openxmlformats.org/officeDocument/2006/relationships/tags" Target="../tags/tag170.xml"/><Relationship Id="rId13" Type="http://schemas.openxmlformats.org/officeDocument/2006/relationships/slideLayout" Target="../slideLayouts/slideLayout12.xml"/><Relationship Id="rId12" Type="http://schemas.openxmlformats.org/officeDocument/2006/relationships/image" Target="../media/image2.jpeg"/><Relationship Id="rId11" Type="http://schemas.openxmlformats.org/officeDocument/2006/relationships/tags" Target="../tags/tag179.xml"/><Relationship Id="rId10" Type="http://schemas.openxmlformats.org/officeDocument/2006/relationships/tags" Target="../tags/tag178.xml"/><Relationship Id="rId1" Type="http://schemas.openxmlformats.org/officeDocument/2006/relationships/tags" Target="../tags/tag169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2.jpe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185.xml"/><Relationship Id="rId8" Type="http://schemas.openxmlformats.org/officeDocument/2006/relationships/image" Target="../media/image29.jpeg"/><Relationship Id="rId7" Type="http://schemas.openxmlformats.org/officeDocument/2006/relationships/tags" Target="../tags/tag184.xml"/><Relationship Id="rId6" Type="http://schemas.openxmlformats.org/officeDocument/2006/relationships/image" Target="../media/image28.jpeg"/><Relationship Id="rId5" Type="http://schemas.openxmlformats.org/officeDocument/2006/relationships/tags" Target="../tags/tag183.xml"/><Relationship Id="rId4" Type="http://schemas.openxmlformats.org/officeDocument/2006/relationships/tags" Target="../tags/tag182.xml"/><Relationship Id="rId3" Type="http://schemas.openxmlformats.org/officeDocument/2006/relationships/tags" Target="../tags/tag181.xml"/><Relationship Id="rId2" Type="http://schemas.openxmlformats.org/officeDocument/2006/relationships/image" Target="../media/image27.jpeg"/><Relationship Id="rId17" Type="http://schemas.openxmlformats.org/officeDocument/2006/relationships/notesSlide" Target="../notesSlides/notesSlide15.xml"/><Relationship Id="rId16" Type="http://schemas.openxmlformats.org/officeDocument/2006/relationships/slideLayout" Target="../slideLayouts/slideLayout13.xml"/><Relationship Id="rId15" Type="http://schemas.openxmlformats.org/officeDocument/2006/relationships/tags" Target="../tags/tag188.xml"/><Relationship Id="rId14" Type="http://schemas.openxmlformats.org/officeDocument/2006/relationships/image" Target="../media/image32.jpeg"/><Relationship Id="rId13" Type="http://schemas.openxmlformats.org/officeDocument/2006/relationships/tags" Target="../tags/tag187.xml"/><Relationship Id="rId12" Type="http://schemas.openxmlformats.org/officeDocument/2006/relationships/image" Target="../media/image31.jpeg"/><Relationship Id="rId11" Type="http://schemas.openxmlformats.org/officeDocument/2006/relationships/tags" Target="../tags/tag186.xml"/><Relationship Id="rId10" Type="http://schemas.openxmlformats.org/officeDocument/2006/relationships/image" Target="../media/image30.jpeg"/><Relationship Id="rId1" Type="http://schemas.openxmlformats.org/officeDocument/2006/relationships/tags" Target="../tags/tag180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.jpeg"/><Relationship Id="rId1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.jpeg"/><Relationship Id="rId1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35.png"/><Relationship Id="rId1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image" Target="../media/image2.jpeg"/><Relationship Id="rId7" Type="http://schemas.openxmlformats.org/officeDocument/2006/relationships/tags" Target="../tags/tag195.xml"/><Relationship Id="rId6" Type="http://schemas.openxmlformats.org/officeDocument/2006/relationships/tags" Target="../tags/tag194.xml"/><Relationship Id="rId5" Type="http://schemas.openxmlformats.org/officeDocument/2006/relationships/tags" Target="../tags/tag193.xml"/><Relationship Id="rId4" Type="http://schemas.openxmlformats.org/officeDocument/2006/relationships/tags" Target="../tags/tag192.xml"/><Relationship Id="rId3" Type="http://schemas.openxmlformats.org/officeDocument/2006/relationships/tags" Target="../tags/tag191.xml"/><Relationship Id="rId2" Type="http://schemas.openxmlformats.org/officeDocument/2006/relationships/tags" Target="../tags/tag190.xml"/><Relationship Id="rId10" Type="http://schemas.openxmlformats.org/officeDocument/2006/relationships/notesSlide" Target="../notesSlides/notesSlide21.xml"/><Relationship Id="rId1" Type="http://schemas.openxmlformats.org/officeDocument/2006/relationships/tags" Target="../tags/tag18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95.xml"/><Relationship Id="rId8" Type="http://schemas.openxmlformats.org/officeDocument/2006/relationships/tags" Target="../tags/tag94.xml"/><Relationship Id="rId7" Type="http://schemas.openxmlformats.org/officeDocument/2006/relationships/tags" Target="../tags/tag93.xml"/><Relationship Id="rId6" Type="http://schemas.openxmlformats.org/officeDocument/2006/relationships/tags" Target="../tags/tag92.xml"/><Relationship Id="rId5" Type="http://schemas.openxmlformats.org/officeDocument/2006/relationships/tags" Target="../tags/tag91.xml"/><Relationship Id="rId4" Type="http://schemas.openxmlformats.org/officeDocument/2006/relationships/tags" Target="../tags/tag90.xml"/><Relationship Id="rId39" Type="http://schemas.openxmlformats.org/officeDocument/2006/relationships/slideLayout" Target="../slideLayouts/slideLayout12.xml"/><Relationship Id="rId38" Type="http://schemas.openxmlformats.org/officeDocument/2006/relationships/image" Target="../media/image2.jpeg"/><Relationship Id="rId37" Type="http://schemas.openxmlformats.org/officeDocument/2006/relationships/tags" Target="../tags/tag123.xml"/><Relationship Id="rId36" Type="http://schemas.openxmlformats.org/officeDocument/2006/relationships/tags" Target="../tags/tag122.xml"/><Relationship Id="rId35" Type="http://schemas.openxmlformats.org/officeDocument/2006/relationships/tags" Target="../tags/tag121.xml"/><Relationship Id="rId34" Type="http://schemas.openxmlformats.org/officeDocument/2006/relationships/tags" Target="../tags/tag120.xml"/><Relationship Id="rId33" Type="http://schemas.openxmlformats.org/officeDocument/2006/relationships/tags" Target="../tags/tag119.xml"/><Relationship Id="rId32" Type="http://schemas.openxmlformats.org/officeDocument/2006/relationships/tags" Target="../tags/tag118.xml"/><Relationship Id="rId31" Type="http://schemas.openxmlformats.org/officeDocument/2006/relationships/tags" Target="../tags/tag117.xml"/><Relationship Id="rId30" Type="http://schemas.openxmlformats.org/officeDocument/2006/relationships/tags" Target="../tags/tag116.xml"/><Relationship Id="rId3" Type="http://schemas.openxmlformats.org/officeDocument/2006/relationships/tags" Target="../tags/tag89.xml"/><Relationship Id="rId29" Type="http://schemas.openxmlformats.org/officeDocument/2006/relationships/tags" Target="../tags/tag115.xml"/><Relationship Id="rId28" Type="http://schemas.openxmlformats.org/officeDocument/2006/relationships/tags" Target="../tags/tag114.xml"/><Relationship Id="rId27" Type="http://schemas.openxmlformats.org/officeDocument/2006/relationships/tags" Target="../tags/tag113.xml"/><Relationship Id="rId26" Type="http://schemas.openxmlformats.org/officeDocument/2006/relationships/tags" Target="../tags/tag112.xml"/><Relationship Id="rId25" Type="http://schemas.openxmlformats.org/officeDocument/2006/relationships/tags" Target="../tags/tag111.xml"/><Relationship Id="rId24" Type="http://schemas.openxmlformats.org/officeDocument/2006/relationships/tags" Target="../tags/tag110.xml"/><Relationship Id="rId23" Type="http://schemas.openxmlformats.org/officeDocument/2006/relationships/tags" Target="../tags/tag109.xml"/><Relationship Id="rId22" Type="http://schemas.openxmlformats.org/officeDocument/2006/relationships/tags" Target="../tags/tag108.xml"/><Relationship Id="rId21" Type="http://schemas.openxmlformats.org/officeDocument/2006/relationships/tags" Target="../tags/tag107.xml"/><Relationship Id="rId20" Type="http://schemas.openxmlformats.org/officeDocument/2006/relationships/tags" Target="../tags/tag106.xml"/><Relationship Id="rId2" Type="http://schemas.openxmlformats.org/officeDocument/2006/relationships/tags" Target="../tags/tag88.xml"/><Relationship Id="rId19" Type="http://schemas.openxmlformats.org/officeDocument/2006/relationships/tags" Target="../tags/tag105.xml"/><Relationship Id="rId18" Type="http://schemas.openxmlformats.org/officeDocument/2006/relationships/tags" Target="../tags/tag104.xml"/><Relationship Id="rId17" Type="http://schemas.openxmlformats.org/officeDocument/2006/relationships/tags" Target="../tags/tag103.xml"/><Relationship Id="rId16" Type="http://schemas.openxmlformats.org/officeDocument/2006/relationships/tags" Target="../tags/tag102.xml"/><Relationship Id="rId15" Type="http://schemas.openxmlformats.org/officeDocument/2006/relationships/tags" Target="../tags/tag101.xml"/><Relationship Id="rId14" Type="http://schemas.openxmlformats.org/officeDocument/2006/relationships/tags" Target="../tags/tag100.xml"/><Relationship Id="rId13" Type="http://schemas.openxmlformats.org/officeDocument/2006/relationships/tags" Target="../tags/tag99.xml"/><Relationship Id="rId12" Type="http://schemas.openxmlformats.org/officeDocument/2006/relationships/tags" Target="../tags/tag98.xml"/><Relationship Id="rId11" Type="http://schemas.openxmlformats.org/officeDocument/2006/relationships/tags" Target="../tags/tag97.xml"/><Relationship Id="rId10" Type="http://schemas.openxmlformats.org/officeDocument/2006/relationships/tags" Target="../tags/tag96.xml"/><Relationship Id="rId1" Type="http://schemas.openxmlformats.org/officeDocument/2006/relationships/tags" Target="../tags/tag87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.jpeg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slideLayout" Target="../slideLayouts/slideLayout13.xml"/><Relationship Id="rId6" Type="http://schemas.openxmlformats.org/officeDocument/2006/relationships/image" Target="../media/image2.jpeg"/><Relationship Id="rId5" Type="http://schemas.openxmlformats.org/officeDocument/2006/relationships/image" Target="../media/image1.tiff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image" Target="../media/image2.jpeg"/><Relationship Id="rId7" Type="http://schemas.openxmlformats.org/officeDocument/2006/relationships/tags" Target="../tags/tag130.xml"/><Relationship Id="rId6" Type="http://schemas.openxmlformats.org/officeDocument/2006/relationships/tags" Target="../tags/tag129.xml"/><Relationship Id="rId5" Type="http://schemas.openxmlformats.org/officeDocument/2006/relationships/tags" Target="../tags/tag128.xml"/><Relationship Id="rId4" Type="http://schemas.openxmlformats.org/officeDocument/2006/relationships/tags" Target="../tags/tag127.xml"/><Relationship Id="rId3" Type="http://schemas.openxmlformats.org/officeDocument/2006/relationships/tags" Target="../tags/tag126.xml"/><Relationship Id="rId2" Type="http://schemas.openxmlformats.org/officeDocument/2006/relationships/tags" Target="../tags/tag125.xml"/><Relationship Id="rId12" Type="http://schemas.openxmlformats.org/officeDocument/2006/relationships/notesSlide" Target="../notesSlides/notesSlide7.xml"/><Relationship Id="rId11" Type="http://schemas.openxmlformats.org/officeDocument/2006/relationships/slideLayout" Target="../slideLayouts/slideLayout13.xml"/><Relationship Id="rId10" Type="http://schemas.openxmlformats.org/officeDocument/2006/relationships/tags" Target="../tags/tag131.xml"/><Relationship Id="rId1" Type="http://schemas.openxmlformats.org/officeDocument/2006/relationships/tags" Target="../tags/tag124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tags" Target="../tags/tag1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组合 44"/>
          <p:cNvGrpSpPr/>
          <p:nvPr/>
        </p:nvGrpSpPr>
        <p:grpSpPr>
          <a:xfrm>
            <a:off x="4279226" y="4612002"/>
            <a:ext cx="519193" cy="94600"/>
            <a:chOff x="3510366" y="-2733"/>
            <a:chExt cx="1300959" cy="237042"/>
          </a:xfrm>
        </p:grpSpPr>
        <p:sp>
          <p:nvSpPr>
            <p:cNvPr id="46" name="椭圆 45"/>
            <p:cNvSpPr/>
            <p:nvPr userDrawn="1"/>
          </p:nvSpPr>
          <p:spPr>
            <a:xfrm>
              <a:off x="3510366" y="-2733"/>
              <a:ext cx="237042" cy="237042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椭圆 46"/>
            <p:cNvSpPr/>
            <p:nvPr userDrawn="1"/>
          </p:nvSpPr>
          <p:spPr>
            <a:xfrm>
              <a:off x="3865005" y="-2733"/>
              <a:ext cx="237042" cy="23704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椭圆 47"/>
            <p:cNvSpPr/>
            <p:nvPr userDrawn="1"/>
          </p:nvSpPr>
          <p:spPr>
            <a:xfrm>
              <a:off x="4219644" y="-2733"/>
              <a:ext cx="237042" cy="237042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椭圆 48"/>
            <p:cNvSpPr/>
            <p:nvPr userDrawn="1"/>
          </p:nvSpPr>
          <p:spPr>
            <a:xfrm>
              <a:off x="4574283" y="-2733"/>
              <a:ext cx="237042" cy="23704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9" name="PA_椭圆 18"/>
          <p:cNvSpPr/>
          <p:nvPr>
            <p:custDataLst>
              <p:tags r:id="rId1"/>
            </p:custDataLst>
          </p:nvPr>
        </p:nvSpPr>
        <p:spPr>
          <a:xfrm>
            <a:off x="3489294" y="128717"/>
            <a:ext cx="2018818" cy="2018816"/>
          </a:xfrm>
          <a:prstGeom prst="ellipse">
            <a:avLst/>
          </a:prstGeom>
          <a:noFill/>
          <a:ln w="9525"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PA_椭圆 20"/>
          <p:cNvSpPr/>
          <p:nvPr>
            <p:custDataLst>
              <p:tags r:id="rId2"/>
            </p:custDataLst>
          </p:nvPr>
        </p:nvSpPr>
        <p:spPr>
          <a:xfrm>
            <a:off x="3724165" y="351004"/>
            <a:ext cx="1574248" cy="1574246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l="50000" t="50000" r="50000" b="50000"/>
            </a:path>
          </a:gradFill>
          <a:ln w="12700" cap="flat" cmpd="sng" algn="ctr">
            <a:noFill/>
            <a:prstDash val="solid"/>
            <a:miter lim="800000"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4" name="PA_椭圆 23"/>
          <p:cNvSpPr/>
          <p:nvPr>
            <p:custDataLst>
              <p:tags r:id="rId3"/>
            </p:custDataLst>
          </p:nvPr>
        </p:nvSpPr>
        <p:spPr>
          <a:xfrm>
            <a:off x="3399397" y="523303"/>
            <a:ext cx="345284" cy="345284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l="50000" t="50000" r="50000" b="50000"/>
            </a:path>
          </a:gradFill>
          <a:ln w="12700" cap="flat" cmpd="sng" algn="ctr">
            <a:noFill/>
            <a:prstDash val="solid"/>
            <a:miter lim="800000"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2739082" y="1964276"/>
            <a:ext cx="193055" cy="193055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PA_椭圆 25"/>
          <p:cNvSpPr/>
          <p:nvPr>
            <p:custDataLst>
              <p:tags r:id="rId4"/>
            </p:custDataLst>
          </p:nvPr>
        </p:nvSpPr>
        <p:spPr>
          <a:xfrm>
            <a:off x="3522343" y="1583027"/>
            <a:ext cx="265519" cy="265518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PA_椭圆 26"/>
          <p:cNvSpPr/>
          <p:nvPr>
            <p:custDataLst>
              <p:tags r:id="rId5"/>
            </p:custDataLst>
          </p:nvPr>
        </p:nvSpPr>
        <p:spPr>
          <a:xfrm>
            <a:off x="5403737" y="1104505"/>
            <a:ext cx="221675" cy="221675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l="50000" t="50000" r="50000" b="50000"/>
            </a:path>
          </a:gradFill>
          <a:ln w="12700" cap="flat" cmpd="sng" algn="ctr">
            <a:noFill/>
            <a:prstDash val="solid"/>
            <a:miter lim="800000"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6077318" y="1848545"/>
            <a:ext cx="186068" cy="186068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3201009" y="1387596"/>
            <a:ext cx="120049" cy="120048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PA_椭圆 30"/>
          <p:cNvSpPr/>
          <p:nvPr>
            <p:custDataLst>
              <p:tags r:id="rId6"/>
            </p:custDataLst>
          </p:nvPr>
        </p:nvSpPr>
        <p:spPr>
          <a:xfrm>
            <a:off x="4587891" y="2046342"/>
            <a:ext cx="186068" cy="186068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5326439" y="1783529"/>
            <a:ext cx="274868" cy="274868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5"/>
          <p:cNvSpPr txBox="1">
            <a:spLocks noChangeArrowheads="1"/>
          </p:cNvSpPr>
          <p:nvPr/>
        </p:nvSpPr>
        <p:spPr bwMode="auto">
          <a:xfrm>
            <a:off x="1151987" y="2586782"/>
            <a:ext cx="6840026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2E4864"/>
                </a:solidFill>
                <a:latin typeface="+mn-lt"/>
                <a:ea typeface="+mn-ea"/>
                <a:cs typeface="+mn-ea"/>
                <a:sym typeface="+mn-lt"/>
              </a:rPr>
              <a:t>Nantong Xushi Group</a:t>
            </a:r>
            <a:endParaRPr lang="en-US" sz="4000" b="1" dirty="0">
              <a:solidFill>
                <a:srgbClr val="2E4864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PA_文本框 10"/>
          <p:cNvSpPr txBox="1"/>
          <p:nvPr>
            <p:custDataLst>
              <p:tags r:id="rId7"/>
            </p:custDataLst>
          </p:nvPr>
        </p:nvSpPr>
        <p:spPr>
          <a:xfrm>
            <a:off x="3652921" y="830595"/>
            <a:ext cx="1715609" cy="70675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 smtClean="0">
                <a:solidFill>
                  <a:schemeClr val="bg1"/>
                </a:solidFill>
                <a:cs typeface="+mn-lt"/>
                <a:sym typeface="+mn-lt"/>
              </a:rPr>
              <a:t>2020</a:t>
            </a:r>
            <a:endParaRPr lang="en-US" altLang="zh-CN" sz="4000" dirty="0" smtClean="0">
              <a:solidFill>
                <a:schemeClr val="bg1"/>
              </a:solidFill>
              <a:cs typeface="+mn-lt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023110" y="3329940"/>
            <a:ext cx="5045710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2E4864"/>
                </a:solidFill>
                <a:cs typeface="+mn-ea"/>
                <a:sym typeface="+mn-lt"/>
              </a:rPr>
              <a:t>               ——We Focus on High-end Plenum Cables </a:t>
            </a:r>
            <a:endParaRPr lang="zh-CN" altLang="en-US" sz="1600" dirty="0">
              <a:cs typeface="+mn-ea"/>
              <a:sym typeface="+mn-lt"/>
            </a:endParaRPr>
          </a:p>
        </p:txBody>
      </p:sp>
      <p:pic>
        <p:nvPicPr>
          <p:cNvPr id="7" name="图片 6" descr="图片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64195" y="0"/>
            <a:ext cx="900000" cy="4464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switch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679 C 5E-6 0.10154 -0.04947 0.18951 -0.11042 0.18951 C -0.17136 0.18951 -0.22084 0.10154 -0.22084 -0.00679 C -0.22084 -0.11512 -0.17136 -0.20309 -0.11042 -0.20309 C -0.04947 -0.20309 5E-6 -0.11512 5E-6 -0.00679 L 5E-6 -0.0071 L 5E-6 -0.00679 Z " pathEditMode="relative" rAng="10800000" ptsTypes="AAAAAAA">
                                      <p:cBhvr>
                                        <p:cTn id="34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42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8.33333E-7 1.11111E-6 C -0.05972 0.02068 -0.11771 -0.04877 -0.12934 -0.15525 C -0.14097 -0.26142 -0.10191 -0.36451 -0.04201 -0.38519 C 0.01771 -0.40587 0.0757 -0.33642 0.08733 -0.22994 C 0.09896 -0.12377 0.0599 -0.02068 -8.33333E-7 1.11111E-6 L 0.00017 1.11111E-6 L -8.33333E-7 1.11111E-6 Z " pathEditMode="relative" rAng="15540000" ptsTypes="AAAAAAA">
                                      <p:cBhvr>
                                        <p:cTn id="44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1" y="-19259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4.44444E-6 -1.48148E-6 C -0.0342 -0.08981 -0.02083 -0.21204 0.02969 -0.27253 C 0.08021 -0.33333 0.14896 -0.30957 0.18299 -0.21975 C 0.21719 -0.12994 0.20382 -0.00771 0.1533 0.05278 C 0.10278 0.11358 0.03403 0.08982 -4.44444E-6 -1.48148E-6 L -4.44444E-6 -1.48148E-6 L -4.44444E-6 -1.48148E-6 Z " pathEditMode="relative" rAng="19560000" ptsTypes="AAAAAAA">
                                      <p:cBhvr>
                                        <p:cTn id="54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49" y="-10988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88889E-6 -2.46914E-6 C 0.02777 -0.09629 0.09427 -0.13487 0.14861 -0.0858 C 0.20277 -0.03642 0.22448 0.08179 0.19687 0.1784 C 0.16909 0.27469 0.1026 0.31327 0.04826 0.2642 C -0.00591 0.21482 -0.02761 0.09661 3.88889E-6 -2.46914E-6 L 3.88889E-6 0.00031 L 3.88889E-6 -2.46914E-6 Z " pathEditMode="relative" rAng="1620000" ptsTypes="AAAAAAA">
                                      <p:cBhvr>
                                        <p:cTn id="64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44" y="89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2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9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2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26" tmFilter="0, 0; 0.125,0.2665; 0.25,0.4; 0.375,0.465; 0.5,0.5;  0.625,0.535; 0.75,0.6; 0.875,0.7335; 1,1">
                                          <p:stCondLst>
                                            <p:cond delay="32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" tmFilter="0, 0; 0.125,0.2665; 0.25,0.4; 0.375,0.465; 0.5,0.5;  0.625,0.535; 0.75,0.6; 0.875,0.7335; 1,1">
                                          <p:stCondLst>
                                            <p:cond delay="651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" tmFilter="0, 0; 0.125,0.2665; 0.25,0.4; 0.375,0.465; 0.5,0.5;  0.625,0.535; 0.75,0.6; 0.875,0.7335; 1,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1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" decel="50000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1">
                                          <p:stCondLst>
                                            <p:cond delay="64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" decel="50000">
                                          <p:stCondLst>
                                            <p:cond delay="65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2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89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2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26" tmFilter="0, 0; 0.125,0.2665; 0.25,0.4; 0.375,0.465; 0.5,0.5;  0.625,0.535; 0.75,0.6; 0.875,0.7335; 1,1">
                                          <p:stCondLst>
                                            <p:cond delay="32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" tmFilter="0, 0; 0.125,0.2665; 0.25,0.4; 0.375,0.465; 0.5,0.5;  0.625,0.535; 0.75,0.6; 0.875,0.7335; 1,1">
                                          <p:stCondLst>
                                            <p:cond delay="651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" tmFilter="0, 0; 0.125,0.2665; 0.25,0.4; 0.375,0.465; 0.5,0.5;  0.625,0.535; 0.75,0.6; 0.875,0.7335; 1,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1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" decel="50000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1">
                                          <p:stCondLst>
                                            <p:cond delay="64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" decel="50000">
                                          <p:stCondLst>
                                            <p:cond delay="65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2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89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2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26" tmFilter="0, 0; 0.125,0.2665; 0.25,0.4; 0.375,0.465; 0.5,0.5;  0.625,0.535; 0.75,0.6; 0.875,0.7335; 1,1">
                                          <p:stCondLst>
                                            <p:cond delay="32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" tmFilter="0, 0; 0.125,0.2665; 0.25,0.4; 0.375,0.465; 0.5,0.5;  0.625,0.535; 0.75,0.6; 0.875,0.7335; 1,1">
                                          <p:stCondLst>
                                            <p:cond delay="651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" tmFilter="0, 0; 0.125,0.2665; 0.25,0.4; 0.375,0.465; 0.5,0.5;  0.625,0.535; 0.75,0.6; 0.875,0.7335; 1,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1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" decel="50000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1">
                                          <p:stCondLst>
                                            <p:cond delay="64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" decel="50000">
                                          <p:stCondLst>
                                            <p:cond delay="65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4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2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89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2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26" tmFilter="0, 0; 0.125,0.2665; 0.25,0.4; 0.375,0.465; 0.5,0.5;  0.625,0.535; 0.75,0.6; 0.875,0.7335; 1,1">
                                          <p:stCondLst>
                                            <p:cond delay="32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" tmFilter="0, 0; 0.125,0.2665; 0.25,0.4; 0.375,0.465; 0.5,0.5;  0.625,0.535; 0.75,0.6; 0.875,0.7335; 1,1">
                                          <p:stCondLst>
                                            <p:cond delay="651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" tmFilter="0, 0; 0.125,0.2665; 0.25,0.4; 0.375,0.465; 0.5,0.5;  0.625,0.535; 0.75,0.6; 0.875,0.7335; 1,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1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1" decel="50000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1">
                                          <p:stCondLst>
                                            <p:cond delay="64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1" decel="50000">
                                          <p:stCondLst>
                                            <p:cond delay="65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0" presetID="26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6" presetID="26" presetClass="entr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3500"/>
                            </p:stCondLst>
                            <p:childTnLst>
                              <p:par>
                                <p:cTn id="16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650"/>
                            </p:stCondLst>
                            <p:childTnLst>
                              <p:par>
                                <p:cTn id="17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6150"/>
                            </p:stCondLst>
                            <p:childTnLst>
                              <p:par>
                                <p:cTn id="17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1" grpId="0" animBg="1"/>
      <p:bldP spid="24" grpId="0" animBg="1"/>
      <p:bldP spid="24" grpId="1" animBg="1"/>
      <p:bldP spid="24" grpId="2" animBg="1"/>
      <p:bldP spid="25" grpId="0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28" grpId="0" animBg="1"/>
      <p:bldP spid="28" grpId="1" animBg="1"/>
      <p:bldP spid="29" grpId="0" animBg="1"/>
      <p:bldP spid="31" grpId="0" animBg="1"/>
      <p:bldP spid="31" grpId="1" animBg="1"/>
      <p:bldP spid="31" grpId="2" animBg="1"/>
      <p:bldP spid="32" grpId="0" animBg="1"/>
      <p:bldP spid="32" grpId="1" animBg="1"/>
      <p:bldP spid="5" grpId="0"/>
      <p:bldP spid="11" grpId="0"/>
      <p:bldP spid="11" grpId="1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5"/>
          <p:cNvSpPr txBox="1">
            <a:spLocks noChangeArrowheads="1"/>
          </p:cNvSpPr>
          <p:nvPr/>
        </p:nvSpPr>
        <p:spPr bwMode="auto">
          <a:xfrm>
            <a:off x="934511" y="183664"/>
            <a:ext cx="377698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800">
                <a:solidFill>
                  <a:schemeClr val="accent1"/>
                </a:solidFill>
                <a:latin typeface="+mn-lt"/>
                <a:ea typeface="+mn-ea"/>
                <a:cs typeface="+mn-lt"/>
                <a:sym typeface="+mn-lt"/>
              </a:rPr>
              <a:t>1.3 Production Facilities &amp; Capacity</a:t>
            </a:r>
            <a:endParaRPr lang="en-US" altLang="zh-CN" sz="180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1032788" y="522218"/>
            <a:ext cx="31012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PA-图片 2" descr="C:\Users\2GGTFQ2\Desktop\tuwen(1)\图片\34\scooter-01-1442.jpgscooter-01-144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12664" r="12664"/>
          <a:stretch>
            <a:fillRect/>
          </a:stretch>
        </p:blipFill>
        <p:spPr>
          <a:xfrm>
            <a:off x="-604767" y="1708891"/>
            <a:ext cx="3010156" cy="2257460"/>
          </a:xfrm>
          <a:prstGeom prst="rect">
            <a:avLst/>
          </a:prstGeom>
        </p:spPr>
      </p:pic>
      <p:pic>
        <p:nvPicPr>
          <p:cNvPr id="68" name="PA-图片 4" descr="C:\Users\2GGTFQ2\Desktop\tuwen(1)\图片\34\scooter-11-1442.jpgscooter-11-144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l="9064" r="9064"/>
          <a:stretch>
            <a:fillRect/>
          </a:stretch>
        </p:blipFill>
        <p:spPr>
          <a:xfrm>
            <a:off x="-3747260" y="1708891"/>
            <a:ext cx="3009738" cy="2257460"/>
          </a:xfrm>
          <a:prstGeom prst="rect">
            <a:avLst/>
          </a:prstGeom>
        </p:spPr>
      </p:pic>
      <p:sp>
        <p:nvSpPr>
          <p:cNvPr id="69" name="任意多边形: 形状 6"/>
          <p:cNvSpPr/>
          <p:nvPr>
            <p:custDataLst>
              <p:tags r:id="rId5"/>
            </p:custDataLst>
          </p:nvPr>
        </p:nvSpPr>
        <p:spPr>
          <a:xfrm rot="5400000">
            <a:off x="4398078" y="732169"/>
            <a:ext cx="364628" cy="473519"/>
          </a:xfrm>
          <a:custGeom>
            <a:avLst/>
            <a:gdLst/>
            <a:ahLst/>
            <a:cxnLst/>
            <a:rect l="0" t="0" r="0" b="0"/>
            <a:pathLst>
              <a:path w="9996139" h="12979042">
                <a:moveTo>
                  <a:pt x="9709758" y="5818291"/>
                </a:moveTo>
                <a:lnTo>
                  <a:pt x="9710070" y="5817979"/>
                </a:lnTo>
                <a:lnTo>
                  <a:pt x="1598039" y="255436"/>
                </a:lnTo>
                <a:lnTo>
                  <a:pt x="1595505" y="257827"/>
                </a:lnTo>
                <a:cubicBezTo>
                  <a:pt x="1427428" y="98224"/>
                  <a:pt x="1199413" y="0"/>
                  <a:pt x="948110" y="0"/>
                </a:cubicBezTo>
                <a:cubicBezTo>
                  <a:pt x="431168" y="0"/>
                  <a:pt x="12125" y="414897"/>
                  <a:pt x="12125" y="927056"/>
                </a:cubicBezTo>
                <a:cubicBezTo>
                  <a:pt x="12125" y="1208341"/>
                  <a:pt x="0" y="1759072"/>
                  <a:pt x="12125" y="1747129"/>
                </a:cubicBezTo>
                <a:lnTo>
                  <a:pt x="12125" y="6489599"/>
                </a:lnTo>
                <a:lnTo>
                  <a:pt x="12125" y="11481605"/>
                </a:lnTo>
                <a:cubicBezTo>
                  <a:pt x="12125" y="11485738"/>
                  <a:pt x="12125" y="11802268"/>
                  <a:pt x="12125" y="12052285"/>
                </a:cubicBezTo>
                <a:cubicBezTo>
                  <a:pt x="12125" y="12564132"/>
                  <a:pt x="431168" y="12979041"/>
                  <a:pt x="948110" y="12979041"/>
                </a:cubicBezTo>
                <a:cubicBezTo>
                  <a:pt x="1200362" y="12979041"/>
                  <a:pt x="1429338" y="12880181"/>
                  <a:pt x="1597402" y="12719121"/>
                </a:cubicBezTo>
                <a:lnTo>
                  <a:pt x="1598039" y="12719446"/>
                </a:lnTo>
                <a:lnTo>
                  <a:pt x="9710070" y="7157073"/>
                </a:lnTo>
                <a:lnTo>
                  <a:pt x="9709758" y="7156579"/>
                </a:lnTo>
                <a:cubicBezTo>
                  <a:pt x="9886114" y="6988046"/>
                  <a:pt x="9996138" y="6751585"/>
                  <a:pt x="9996138" y="6489430"/>
                </a:cubicBezTo>
                <a:cubicBezTo>
                  <a:pt x="9996138" y="6488793"/>
                  <a:pt x="9996138" y="6488312"/>
                  <a:pt x="9996138" y="6487519"/>
                </a:cubicBezTo>
                <a:cubicBezTo>
                  <a:pt x="9996138" y="6486882"/>
                  <a:pt x="9996138" y="6486103"/>
                  <a:pt x="9996138" y="6485622"/>
                </a:cubicBezTo>
                <a:cubicBezTo>
                  <a:pt x="9996138" y="6223441"/>
                  <a:pt x="9886114" y="5986810"/>
                  <a:pt x="9709758" y="581829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70" name="任意多边形: 形状 10"/>
          <p:cNvSpPr/>
          <p:nvPr>
            <p:custDataLst>
              <p:tags r:id="rId6"/>
            </p:custDataLst>
          </p:nvPr>
        </p:nvSpPr>
        <p:spPr>
          <a:xfrm rot="16200000">
            <a:off x="4388363" y="4479271"/>
            <a:ext cx="364628" cy="473519"/>
          </a:xfrm>
          <a:custGeom>
            <a:avLst/>
            <a:gdLst/>
            <a:ahLst/>
            <a:cxnLst/>
            <a:rect l="0" t="0" r="0" b="0"/>
            <a:pathLst>
              <a:path w="9996139" h="12979042">
                <a:moveTo>
                  <a:pt x="9709758" y="5818291"/>
                </a:moveTo>
                <a:lnTo>
                  <a:pt x="9710070" y="5817979"/>
                </a:lnTo>
                <a:lnTo>
                  <a:pt x="1598039" y="255436"/>
                </a:lnTo>
                <a:lnTo>
                  <a:pt x="1595505" y="257827"/>
                </a:lnTo>
                <a:cubicBezTo>
                  <a:pt x="1427428" y="98224"/>
                  <a:pt x="1199413" y="0"/>
                  <a:pt x="948110" y="0"/>
                </a:cubicBezTo>
                <a:cubicBezTo>
                  <a:pt x="431168" y="0"/>
                  <a:pt x="12125" y="414897"/>
                  <a:pt x="12125" y="927056"/>
                </a:cubicBezTo>
                <a:cubicBezTo>
                  <a:pt x="12125" y="1208341"/>
                  <a:pt x="0" y="1759072"/>
                  <a:pt x="12125" y="1747129"/>
                </a:cubicBezTo>
                <a:lnTo>
                  <a:pt x="12125" y="6489599"/>
                </a:lnTo>
                <a:lnTo>
                  <a:pt x="12125" y="11481605"/>
                </a:lnTo>
                <a:cubicBezTo>
                  <a:pt x="12125" y="11485738"/>
                  <a:pt x="12125" y="11802268"/>
                  <a:pt x="12125" y="12052285"/>
                </a:cubicBezTo>
                <a:cubicBezTo>
                  <a:pt x="12125" y="12564132"/>
                  <a:pt x="431168" y="12979041"/>
                  <a:pt x="948110" y="12979041"/>
                </a:cubicBezTo>
                <a:cubicBezTo>
                  <a:pt x="1200362" y="12979041"/>
                  <a:pt x="1429338" y="12880181"/>
                  <a:pt x="1597402" y="12719121"/>
                </a:cubicBezTo>
                <a:lnTo>
                  <a:pt x="1598039" y="12719446"/>
                </a:lnTo>
                <a:lnTo>
                  <a:pt x="9710070" y="7157073"/>
                </a:lnTo>
                <a:lnTo>
                  <a:pt x="9709758" y="7156579"/>
                </a:lnTo>
                <a:cubicBezTo>
                  <a:pt x="9886114" y="6988046"/>
                  <a:pt x="9996138" y="6751585"/>
                  <a:pt x="9996138" y="6489430"/>
                </a:cubicBezTo>
                <a:cubicBezTo>
                  <a:pt x="9996138" y="6488793"/>
                  <a:pt x="9996138" y="6488312"/>
                  <a:pt x="9996138" y="6487519"/>
                </a:cubicBezTo>
                <a:cubicBezTo>
                  <a:pt x="9996138" y="6486882"/>
                  <a:pt x="9996138" y="6486103"/>
                  <a:pt x="9996138" y="6485622"/>
                </a:cubicBezTo>
                <a:cubicBezTo>
                  <a:pt x="9996138" y="6223441"/>
                  <a:pt x="9886114" y="5986810"/>
                  <a:pt x="9709758" y="581829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pic>
        <p:nvPicPr>
          <p:cNvPr id="71" name="PA-图片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rcRect t="12483" b="12483"/>
          <a:stretch>
            <a:fillRect/>
          </a:stretch>
        </p:blipFill>
        <p:spPr>
          <a:xfrm>
            <a:off x="-6889753" y="1708891"/>
            <a:ext cx="3008563" cy="2257460"/>
          </a:xfrm>
          <a:prstGeom prst="rect">
            <a:avLst/>
          </a:prstGeom>
        </p:spPr>
      </p:pic>
      <p:pic>
        <p:nvPicPr>
          <p:cNvPr id="72" name="PA-图片 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rcRect l="1" r="1"/>
          <a:stretch>
            <a:fillRect/>
          </a:stretch>
        </p:blipFill>
        <p:spPr>
          <a:xfrm>
            <a:off x="2537726" y="1312179"/>
            <a:ext cx="4065977" cy="3050885"/>
          </a:xfrm>
          <a:prstGeom prst="rect">
            <a:avLst/>
          </a:prstGeom>
        </p:spPr>
      </p:pic>
      <p:pic>
        <p:nvPicPr>
          <p:cNvPr id="73" name="PA-图片 3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rcRect l="69" r="69"/>
          <a:stretch>
            <a:fillRect/>
          </a:stretch>
        </p:blipFill>
        <p:spPr>
          <a:xfrm>
            <a:off x="6741101" y="1708891"/>
            <a:ext cx="3006075" cy="2255593"/>
          </a:xfrm>
          <a:prstGeom prst="rect">
            <a:avLst/>
          </a:prstGeom>
        </p:spPr>
      </p:pic>
      <p:pic>
        <p:nvPicPr>
          <p:cNvPr id="74" name="PA-图片 3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rcRect l="23" r="23"/>
          <a:stretch>
            <a:fillRect/>
          </a:stretch>
        </p:blipFill>
        <p:spPr>
          <a:xfrm>
            <a:off x="9884577" y="1708891"/>
            <a:ext cx="3008563" cy="2257460"/>
          </a:xfrm>
          <a:prstGeom prst="rect">
            <a:avLst/>
          </a:prstGeom>
        </p:spPr>
      </p:pic>
      <p:pic>
        <p:nvPicPr>
          <p:cNvPr id="75" name="PA-图片 3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rcRect t="12483" b="12483"/>
          <a:stretch>
            <a:fillRect/>
          </a:stretch>
        </p:blipFill>
        <p:spPr>
          <a:xfrm>
            <a:off x="13028950" y="1708891"/>
            <a:ext cx="3008563" cy="2257460"/>
          </a:xfrm>
          <a:prstGeom prst="rect">
            <a:avLst/>
          </a:prstGeom>
        </p:spPr>
      </p:pic>
      <p:pic>
        <p:nvPicPr>
          <p:cNvPr id="2" name="图片 1" descr="图片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244205" y="0"/>
            <a:ext cx="900000" cy="437500"/>
          </a:xfrm>
          <a:prstGeom prst="rect">
            <a:avLst/>
          </a:prstGeom>
        </p:spPr>
      </p:pic>
    </p:spTree>
    <p:custDataLst>
      <p:tags r:id="rId1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switch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3437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.00012851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3436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4.56704e-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401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9.41901e-0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.11546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.154258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4017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-0.00018159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-0.11591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-0.15462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34391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00018150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.00027213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.000363008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34387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40000">
                                          <p:val>
                                            <p:fltVal val="1.32902"/>
                                          </p:val>
                                        </p:tav>
                                        <p:tav tm="50000">
                                          <p:val>
                                            <p:fltVal val="1.32902"/>
                                          </p:val>
                                        </p:tav>
                                        <p:tav tm="55000">
                                          <p:val>
                                            <p:fltVal val="-0.32902"/>
                                          </p:val>
                                        </p:tav>
                                        <p:tav tm="60000">
                                          <p:val>
                                            <p:fltVal val="-0.32902"/>
                                          </p:val>
                                        </p:tav>
                                        <p:tav tm="100000">
                                          <p:val>
                                            <p:fltVal val="-0.58896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4000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fltVal val="1.87779"/>
                                          </p:val>
                                        </p:tav>
                                        <p:tav tm="55000">
                                          <p:val>
                                            <p:fltVal val="1.87779"/>
                                          </p:val>
                                        </p:tav>
                                        <p:tav tm="60000">
                                          <p:val>
                                            <p:fltVal val="0.551691"/>
                                          </p:val>
                                        </p:tav>
                                        <p:tav tm="100000">
                                          <p:val>
                                            <p:fltVal val="0.55169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68742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.00017418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7450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9.41901e-0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.11551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.154258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8031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-0.00018150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-0.0004463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-0.000363008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74564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-9.41901e-0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-0.1156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-0.154258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68778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00018150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.00027213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.000363008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40000">
                                          <p:val>
                                            <p:fltVal val="1.32902"/>
                                          </p:val>
                                        </p:tav>
                                        <p:tav tm="50000">
                                          <p:val>
                                            <p:fltVal val="1.32902"/>
                                          </p:val>
                                        </p:tav>
                                        <p:tav tm="55000">
                                          <p:val>
                                            <p:fltVal val="-0.32902"/>
                                          </p:val>
                                        </p:tav>
                                        <p:tav tm="60000">
                                          <p:val>
                                            <p:fltVal val="-0.32902"/>
                                          </p:val>
                                        </p:tav>
                                        <p:tav tm="100000">
                                          <p:val>
                                            <p:fltVal val="-0.58896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4000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fltVal val="1.87779"/>
                                          </p:val>
                                        </p:tav>
                                        <p:tav tm="55000">
                                          <p:val>
                                            <p:fltVal val="1.87779"/>
                                          </p:val>
                                        </p:tav>
                                        <p:tav tm="60000">
                                          <p:val>
                                            <p:fltVal val="0.551691"/>
                                          </p:val>
                                        </p:tav>
                                        <p:tav tm="100000">
                                          <p:val>
                                            <p:fltVal val="0.55169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-1.834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.00012851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.0888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9.41901e-0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.1156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.154258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.1468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-0.00018150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-0.00040064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-0.000363008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.1470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-0.00017418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.0895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-9.41901e-0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-0.1156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-0.154258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40000">
                                          <p:val>
                                            <p:fltVal val="1.32902"/>
                                          </p:val>
                                        </p:tav>
                                        <p:tav tm="50000">
                                          <p:val>
                                            <p:fltVal val="1.32902"/>
                                          </p:val>
                                        </p:tav>
                                        <p:tav tm="55000">
                                          <p:val>
                                            <p:fltVal val="-0.32902"/>
                                          </p:val>
                                        </p:tav>
                                        <p:tav tm="60000">
                                          <p:val>
                                            <p:fltVal val="-0.32902"/>
                                          </p:val>
                                        </p:tav>
                                        <p:tav tm="100000">
                                          <p:val>
                                            <p:fltVal val="-0.58896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4000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fltVal val="1.87779"/>
                                          </p:val>
                                        </p:tav>
                                        <p:tav tm="55000">
                                          <p:val>
                                            <p:fltVal val="1.87779"/>
                                          </p:val>
                                        </p:tav>
                                        <p:tav tm="60000">
                                          <p:val>
                                            <p:fltVal val="0.551691"/>
                                          </p:val>
                                        </p:tav>
                                        <p:tav tm="100000">
                                          <p:val>
                                            <p:fltVal val="0.55169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.00027213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.000363008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-1.4907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.00012851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-1.4909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.00017418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.4905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-0.00018150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-0.00027213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-0.000363008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.4907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-0.00012851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.4909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-0.00017418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40000">
                                          <p:val>
                                            <p:fltVal val="1.32902"/>
                                          </p:val>
                                        </p:tav>
                                        <p:tav tm="50000">
                                          <p:val>
                                            <p:fltVal val="1.32902"/>
                                          </p:val>
                                        </p:tav>
                                        <p:tav tm="55000">
                                          <p:val>
                                            <p:fltVal val="-0.32902"/>
                                          </p:val>
                                        </p:tav>
                                        <p:tav tm="60000">
                                          <p:val>
                                            <p:fltVal val="-0.32902"/>
                                          </p:val>
                                        </p:tav>
                                        <p:tav tm="100000">
                                          <p:val>
                                            <p:fltVal val="-0.58896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4000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fltVal val="1.87779"/>
                                          </p:val>
                                        </p:tav>
                                        <p:tav tm="55000">
                                          <p:val>
                                            <p:fltVal val="1.87779"/>
                                          </p:val>
                                        </p:tav>
                                        <p:tav tm="60000">
                                          <p:val>
                                            <p:fltVal val="0.551691"/>
                                          </p:val>
                                        </p:tav>
                                        <p:tav tm="100000">
                                          <p:val>
                                            <p:fltVal val="0.55169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-0.1156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-0.154258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-1.1468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00018150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.00040064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.000363008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-1.1470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.00017418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-1.0895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9.41901e-0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.1156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.154258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.8344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.834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-0.00012851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40000">
                                          <p:val>
                                            <p:fltVal val="1.32902"/>
                                          </p:val>
                                        </p:tav>
                                        <p:tav tm="50000">
                                          <p:val>
                                            <p:fltVal val="1.32902"/>
                                          </p:val>
                                        </p:tav>
                                        <p:tav tm="55000">
                                          <p:val>
                                            <p:fltVal val="-0.32902"/>
                                          </p:val>
                                        </p:tav>
                                        <p:tav tm="60000">
                                          <p:val>
                                            <p:fltVal val="-0.32902"/>
                                          </p:val>
                                        </p:tav>
                                        <p:tav tm="100000">
                                          <p:val>
                                            <p:fltVal val="-0.58896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4000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fltVal val="1.87779"/>
                                          </p:val>
                                        </p:tav>
                                        <p:tav tm="55000">
                                          <p:val>
                                            <p:fltVal val="1.87779"/>
                                          </p:val>
                                        </p:tav>
                                        <p:tav tm="60000">
                                          <p:val>
                                            <p:fltVal val="0.551691"/>
                                          </p:val>
                                        </p:tav>
                                        <p:tav tm="100000">
                                          <p:val>
                                            <p:fltVal val="0.55169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-0.00017418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-0.7450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-9.41901e-0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-0.11551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-0.154258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-0.8031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00018150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.0004463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.000363008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-0.74564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9.41901e-0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.1156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.154258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-0.68778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-0.00018150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-0.00027213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-0.000363008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2.1783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40000">
                                          <p:val>
                                            <p:fltVal val="1.32902"/>
                                          </p:val>
                                        </p:tav>
                                        <p:tav tm="50000">
                                          <p:val>
                                            <p:fltVal val="1.32902"/>
                                          </p:val>
                                        </p:tav>
                                        <p:tav tm="55000">
                                          <p:val>
                                            <p:fltVal val="-0.32902"/>
                                          </p:val>
                                        </p:tav>
                                        <p:tav tm="60000">
                                          <p:val>
                                            <p:fltVal val="-0.32902"/>
                                          </p:val>
                                        </p:tav>
                                        <p:tav tm="100000">
                                          <p:val>
                                            <p:fltVal val="-0.58896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4000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fltVal val="1.87779"/>
                                          </p:val>
                                        </p:tav>
                                        <p:tav tm="55000">
                                          <p:val>
                                            <p:fltVal val="1.87779"/>
                                          </p:val>
                                        </p:tav>
                                        <p:tav tm="60000">
                                          <p:val>
                                            <p:fltVal val="0.551691"/>
                                          </p:val>
                                        </p:tav>
                                        <p:tav tm="100000">
                                          <p:val>
                                            <p:fltVal val="0.55169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-0.00012851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-0.3436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-4.56704e-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-0.401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-9.41901e-0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-0.11546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-0.154258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-0.4017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00018159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.11591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.15462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-0.34391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-0.00018150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-0.00027213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-0.000363008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-0.34387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34511" y="183664"/>
            <a:ext cx="175768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8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1.4 Advantages</a:t>
            </a:r>
            <a:endParaRPr lang="en-US" altLang="zh-CN" sz="180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3" name="直接连接符 12"/>
          <p:cNvCxnSpPr/>
          <p:nvPr>
            <p:custDataLst>
              <p:tags r:id="rId2"/>
            </p:custDataLst>
          </p:nvPr>
        </p:nvCxnSpPr>
        <p:spPr>
          <a:xfrm>
            <a:off x="1032788" y="522218"/>
            <a:ext cx="31012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组合 20"/>
          <p:cNvGrpSpPr/>
          <p:nvPr>
            <p:custDataLst>
              <p:tags r:id="rId3"/>
            </p:custDataLst>
          </p:nvPr>
        </p:nvGrpSpPr>
        <p:grpSpPr>
          <a:xfrm>
            <a:off x="455930" y="842645"/>
            <a:ext cx="2765877" cy="3765822"/>
            <a:chOff x="935" y="1760"/>
            <a:chExt cx="4185" cy="5698"/>
          </a:xfrm>
        </p:grpSpPr>
        <p:sp>
          <p:nvSpPr>
            <p:cNvPr id="5" name="矩形 4"/>
            <p:cNvSpPr/>
            <p:nvPr>
              <p:custDataLst>
                <p:tags r:id="rId4"/>
              </p:custDataLst>
            </p:nvPr>
          </p:nvSpPr>
          <p:spPr>
            <a:xfrm>
              <a:off x="1289" y="1871"/>
              <a:ext cx="3725" cy="2857"/>
            </a:xfrm>
            <a:prstGeom prst="rect">
              <a:avLst/>
            </a:prstGeom>
            <a:blipFill>
              <a:blip r:embed="rId5"/>
              <a:srcRect/>
              <a:stretch>
                <a:fillRect l="-9177" t="275" r="-9361" b="-275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/>
              <a:endParaRPr sz="1350">
                <a:sym typeface="+mn-lt"/>
              </a:endParaRPr>
            </a:p>
          </p:txBody>
        </p:sp>
        <p:sp>
          <p:nvSpPr>
            <p:cNvPr id="6" name="下箭头标注 5"/>
            <p:cNvSpPr/>
            <p:nvPr>
              <p:custDataLst>
                <p:tags r:id="rId6"/>
              </p:custDataLst>
            </p:nvPr>
          </p:nvSpPr>
          <p:spPr>
            <a:xfrm>
              <a:off x="1300" y="1871"/>
              <a:ext cx="3699" cy="2857"/>
            </a:xfrm>
            <a:prstGeom prst="downArrowCallout">
              <a:avLst>
                <a:gd name="adj1" fmla="val 25000"/>
                <a:gd name="adj2" fmla="val 6698"/>
                <a:gd name="adj3" fmla="val 4369"/>
                <a:gd name="adj4" fmla="val 95631"/>
              </a:avLst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/>
              <a:endParaRPr sz="1350">
                <a:sym typeface="+mn-lt"/>
              </a:endParaRPr>
            </a:p>
          </p:txBody>
        </p:sp>
        <p:sp>
          <p:nvSpPr>
            <p:cNvPr id="9" name="任意多边形 8"/>
            <p:cNvSpPr/>
            <p:nvPr>
              <p:custDataLst>
                <p:tags r:id="rId7"/>
              </p:custDataLst>
            </p:nvPr>
          </p:nvSpPr>
          <p:spPr>
            <a:xfrm>
              <a:off x="1190" y="1760"/>
              <a:ext cx="3930" cy="3065"/>
            </a:xfrm>
            <a:custGeom>
              <a:avLst/>
              <a:gdLst>
                <a:gd name="connsiteX0" fmla="*/ 72008 w 3276364"/>
                <a:gd name="connsiteY0" fmla="*/ 72008 h 2556284"/>
                <a:gd name="connsiteX1" fmla="*/ 72008 w 3276364"/>
                <a:gd name="connsiteY1" fmla="*/ 2384987 h 2556284"/>
                <a:gd name="connsiteX2" fmla="*/ 1475841 w 3276364"/>
                <a:gd name="connsiteY2" fmla="*/ 2384987 h 2556284"/>
                <a:gd name="connsiteX3" fmla="*/ 1637843 w 3276364"/>
                <a:gd name="connsiteY3" fmla="*/ 2490658 h 2556284"/>
                <a:gd name="connsiteX4" fmla="*/ 1799844 w 3276364"/>
                <a:gd name="connsiteY4" fmla="*/ 2384987 h 2556284"/>
                <a:gd name="connsiteX5" fmla="*/ 3203677 w 3276364"/>
                <a:gd name="connsiteY5" fmla="*/ 2384987 h 2556284"/>
                <a:gd name="connsiteX6" fmla="*/ 3203677 w 3276364"/>
                <a:gd name="connsiteY6" fmla="*/ 72008 h 2556284"/>
                <a:gd name="connsiteX7" fmla="*/ 0 w 3276364"/>
                <a:gd name="connsiteY7" fmla="*/ 0 h 2556284"/>
                <a:gd name="connsiteX8" fmla="*/ 3276364 w 3276364"/>
                <a:gd name="connsiteY8" fmla="*/ 0 h 2556284"/>
                <a:gd name="connsiteX9" fmla="*/ 3276364 w 3276364"/>
                <a:gd name="connsiteY9" fmla="*/ 2556284 h 2556284"/>
                <a:gd name="connsiteX10" fmla="*/ 0 w 3276364"/>
                <a:gd name="connsiteY10" fmla="*/ 2556284 h 2556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76364" h="2556284">
                  <a:moveTo>
                    <a:pt x="72008" y="72008"/>
                  </a:moveTo>
                  <a:lnTo>
                    <a:pt x="72008" y="2384987"/>
                  </a:lnTo>
                  <a:lnTo>
                    <a:pt x="1475841" y="2384987"/>
                  </a:lnTo>
                  <a:lnTo>
                    <a:pt x="1637843" y="2490658"/>
                  </a:lnTo>
                  <a:lnTo>
                    <a:pt x="1799844" y="2384987"/>
                  </a:lnTo>
                  <a:lnTo>
                    <a:pt x="3203677" y="2384987"/>
                  </a:lnTo>
                  <a:lnTo>
                    <a:pt x="3203677" y="72008"/>
                  </a:lnTo>
                  <a:close/>
                  <a:moveTo>
                    <a:pt x="0" y="0"/>
                  </a:moveTo>
                  <a:lnTo>
                    <a:pt x="3276364" y="0"/>
                  </a:lnTo>
                  <a:lnTo>
                    <a:pt x="3276364" y="2556284"/>
                  </a:lnTo>
                  <a:lnTo>
                    <a:pt x="0" y="25562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/>
              <a:endParaRPr sz="1350">
                <a:sym typeface="+mn-lt"/>
              </a:endParaRPr>
            </a:p>
          </p:txBody>
        </p:sp>
        <p:sp>
          <p:nvSpPr>
            <p:cNvPr id="12" name="同侧圆角矩形 11"/>
            <p:cNvSpPr/>
            <p:nvPr>
              <p:custDataLst>
                <p:tags r:id="rId8"/>
              </p:custDataLst>
            </p:nvPr>
          </p:nvSpPr>
          <p:spPr>
            <a:xfrm rot="10800000" flipV="1">
              <a:off x="1289" y="5518"/>
              <a:ext cx="3725" cy="1941"/>
            </a:xfrm>
            <a:prstGeom prst="round2SameRect">
              <a:avLst>
                <a:gd name="adj1" fmla="val 0"/>
                <a:gd name="adj2" fmla="val 1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rmAutofit lnSpcReduction="10000"/>
            </a:bodyPr>
            <a:p>
              <a:pPr algn="l">
                <a:lnSpc>
                  <a:spcPct val="120000"/>
                </a:lnSpc>
              </a:pPr>
              <a:r>
                <a:rPr kumimoji="1" lang="en-US" altLang="zh-CN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a typeface="Heiti SC Light" charset="-122"/>
                  <a:cs typeface="+mn-lt"/>
                  <a:sym typeface="+mn-ea"/>
                </a:rPr>
                <a:t>Focus on 1 market</a:t>
              </a:r>
              <a:r>
                <a:rPr kumimoji="1" lang="zh-CN" altLang="en-US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a typeface="Heiti SC Light" charset="-122"/>
                  <a:cs typeface="+mn-lt"/>
                  <a:sym typeface="+mn-ea"/>
                </a:rPr>
                <a:t> </a:t>
              </a:r>
              <a:r>
                <a:rPr kumimoji="1" lang="en-US" altLang="zh-CN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a typeface="Heiti SC Light" charset="-122"/>
                  <a:cs typeface="+mn-lt"/>
                  <a:sym typeface="+mn-ea"/>
                </a:rPr>
                <a:t>and</a:t>
              </a:r>
              <a:r>
                <a:rPr kumimoji="1" lang="zh-CN" altLang="en-US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a typeface="Heiti SC Light" charset="-122"/>
                  <a:cs typeface="+mn-lt"/>
                  <a:sym typeface="+mn-ea"/>
                </a:rPr>
                <a:t> </a:t>
              </a:r>
              <a:r>
                <a:rPr kumimoji="1" lang="en-US" altLang="zh-CN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a typeface="Heiti SC Light" charset="-122"/>
                  <a:cs typeface="+mn-lt"/>
                  <a:sym typeface="+mn-ea"/>
                </a:rPr>
                <a:t>on 1 series of cable.</a:t>
              </a:r>
              <a:endParaRPr kumimoji="1" lang="en-US" altLang="zh-CN" sz="16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Heiti SC Light" charset="-122"/>
                <a:cs typeface="+mn-lt"/>
              </a:endParaRPr>
            </a:p>
            <a:p>
              <a:pPr algn="l">
                <a:lnSpc>
                  <a:spcPct val="120000"/>
                </a:lnSpc>
              </a:pPr>
              <a:r>
                <a:rPr kumimoji="1" lang="en-US" altLang="zh-CN" sz="16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Heiti SC Light" charset="-122"/>
                  <a:cs typeface="+mn-lt"/>
                  <a:sym typeface="+mn-ea"/>
                </a:rPr>
                <a:t>Rapid response in 1 day</a:t>
              </a:r>
              <a:r>
                <a:rPr kumimoji="1" lang="en-US" altLang="zh-CN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a typeface="Heiti SC Light" charset="-122"/>
                  <a:cs typeface="+mn-lt"/>
                  <a:sym typeface="+mn-ea"/>
                </a:rPr>
                <a:t>.</a:t>
              </a:r>
              <a:endParaRPr lang="en-US" altLang="zh-CN" sz="1600" dirty="0">
                <a:solidFill>
                  <a:schemeClr val="tx1"/>
                </a:solidFill>
                <a:cs typeface="+mn-lt"/>
                <a:sym typeface="+mn-ea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9"/>
              </p:custDataLst>
            </p:nvPr>
          </p:nvSpPr>
          <p:spPr>
            <a:xfrm>
              <a:off x="935" y="4763"/>
              <a:ext cx="4080" cy="7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</a:pPr>
              <a:r>
                <a:rPr lang="en-US" altLang="zh-CN" sz="3200" b="1">
                  <a:solidFill>
                    <a:schemeClr val="bg1"/>
                  </a:solidFill>
                  <a:latin typeface="+mj-lt"/>
                  <a:ea typeface="+mj-ea"/>
                  <a:cs typeface="+mj-lt"/>
                </a:rPr>
                <a:t>1</a:t>
              </a:r>
              <a:endParaRPr lang="en-US" altLang="zh-CN" sz="3200" b="1">
                <a:solidFill>
                  <a:schemeClr val="bg1"/>
                </a:solidFill>
                <a:latin typeface="+mj-lt"/>
                <a:ea typeface="+mj-ea"/>
                <a:cs typeface="+mj-lt"/>
              </a:endParaRPr>
            </a:p>
          </p:txBody>
        </p:sp>
        <p:sp>
          <p:nvSpPr>
            <p:cNvPr id="15" name="直角三角形 14"/>
            <p:cNvSpPr/>
            <p:nvPr>
              <p:custDataLst>
                <p:tags r:id="rId10"/>
              </p:custDataLst>
            </p:nvPr>
          </p:nvSpPr>
          <p:spPr>
            <a:xfrm flipH="1" flipV="1">
              <a:off x="935" y="5510"/>
              <a:ext cx="354" cy="529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/>
              <a:endParaRPr sz="1350">
                <a:sym typeface="+mn-lt"/>
              </a:endParaRPr>
            </a:p>
          </p:txBody>
        </p:sp>
      </p:grpSp>
      <p:grpSp>
        <p:nvGrpSpPr>
          <p:cNvPr id="22" name="组合 21"/>
          <p:cNvGrpSpPr/>
          <p:nvPr>
            <p:custDataLst>
              <p:tags r:id="rId11"/>
            </p:custDataLst>
          </p:nvPr>
        </p:nvGrpSpPr>
        <p:grpSpPr>
          <a:xfrm>
            <a:off x="3184135" y="842645"/>
            <a:ext cx="2929120" cy="3760535"/>
            <a:chOff x="5063" y="1760"/>
            <a:chExt cx="4432" cy="5690"/>
          </a:xfrm>
        </p:grpSpPr>
        <p:sp>
          <p:nvSpPr>
            <p:cNvPr id="3" name="矩形 2"/>
            <p:cNvSpPr/>
            <p:nvPr>
              <p:custDataLst>
                <p:tags r:id="rId12"/>
              </p:custDataLst>
            </p:nvPr>
          </p:nvSpPr>
          <p:spPr>
            <a:xfrm>
              <a:off x="5442" y="1871"/>
              <a:ext cx="3725" cy="2857"/>
            </a:xfrm>
            <a:prstGeom prst="rect">
              <a:avLst/>
            </a:prstGeom>
            <a:blipFill>
              <a:blip r:embed="rId13"/>
              <a:srcRect/>
              <a:stretch>
                <a:fillRect l="-8728" t="275" r="-9810" b="-275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/>
              <a:endParaRPr sz="1350">
                <a:sym typeface="+mn-lt"/>
              </a:endParaRPr>
            </a:p>
          </p:txBody>
        </p:sp>
        <p:sp>
          <p:nvSpPr>
            <p:cNvPr id="7" name="下箭头标注 6"/>
            <p:cNvSpPr/>
            <p:nvPr>
              <p:custDataLst>
                <p:tags r:id="rId14"/>
              </p:custDataLst>
            </p:nvPr>
          </p:nvSpPr>
          <p:spPr>
            <a:xfrm>
              <a:off x="5442" y="1871"/>
              <a:ext cx="3699" cy="2857"/>
            </a:xfrm>
            <a:prstGeom prst="downArrowCallout">
              <a:avLst>
                <a:gd name="adj1" fmla="val 25000"/>
                <a:gd name="adj2" fmla="val 6698"/>
                <a:gd name="adj3" fmla="val 4369"/>
                <a:gd name="adj4" fmla="val 95631"/>
              </a:avLst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/>
              <a:endParaRPr sz="1350">
                <a:sym typeface="+mn-lt"/>
              </a:endParaRPr>
            </a:p>
          </p:txBody>
        </p:sp>
        <p:sp>
          <p:nvSpPr>
            <p:cNvPr id="2" name="任意多边形 1"/>
            <p:cNvSpPr/>
            <p:nvPr>
              <p:custDataLst>
                <p:tags r:id="rId15"/>
              </p:custDataLst>
            </p:nvPr>
          </p:nvSpPr>
          <p:spPr>
            <a:xfrm>
              <a:off x="5330" y="1760"/>
              <a:ext cx="3930" cy="3065"/>
            </a:xfrm>
            <a:custGeom>
              <a:avLst/>
              <a:gdLst>
                <a:gd name="connsiteX0" fmla="*/ 72008 w 3276364"/>
                <a:gd name="connsiteY0" fmla="*/ 72008 h 2556284"/>
                <a:gd name="connsiteX1" fmla="*/ 72008 w 3276364"/>
                <a:gd name="connsiteY1" fmla="*/ 2384987 h 2556284"/>
                <a:gd name="connsiteX2" fmla="*/ 1475841 w 3276364"/>
                <a:gd name="connsiteY2" fmla="*/ 2384987 h 2556284"/>
                <a:gd name="connsiteX3" fmla="*/ 1637843 w 3276364"/>
                <a:gd name="connsiteY3" fmla="*/ 2490658 h 2556284"/>
                <a:gd name="connsiteX4" fmla="*/ 1799844 w 3276364"/>
                <a:gd name="connsiteY4" fmla="*/ 2384987 h 2556284"/>
                <a:gd name="connsiteX5" fmla="*/ 3203677 w 3276364"/>
                <a:gd name="connsiteY5" fmla="*/ 2384987 h 2556284"/>
                <a:gd name="connsiteX6" fmla="*/ 3203677 w 3276364"/>
                <a:gd name="connsiteY6" fmla="*/ 72008 h 2556284"/>
                <a:gd name="connsiteX7" fmla="*/ 0 w 3276364"/>
                <a:gd name="connsiteY7" fmla="*/ 0 h 2556284"/>
                <a:gd name="connsiteX8" fmla="*/ 3276364 w 3276364"/>
                <a:gd name="connsiteY8" fmla="*/ 0 h 2556284"/>
                <a:gd name="connsiteX9" fmla="*/ 3276364 w 3276364"/>
                <a:gd name="connsiteY9" fmla="*/ 2556284 h 2556284"/>
                <a:gd name="connsiteX10" fmla="*/ 0 w 3276364"/>
                <a:gd name="connsiteY10" fmla="*/ 2556284 h 2556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76364" h="2556284">
                  <a:moveTo>
                    <a:pt x="72008" y="72008"/>
                  </a:moveTo>
                  <a:lnTo>
                    <a:pt x="72008" y="2384987"/>
                  </a:lnTo>
                  <a:lnTo>
                    <a:pt x="1475841" y="2384987"/>
                  </a:lnTo>
                  <a:lnTo>
                    <a:pt x="1637843" y="2490658"/>
                  </a:lnTo>
                  <a:lnTo>
                    <a:pt x="1799844" y="2384987"/>
                  </a:lnTo>
                  <a:lnTo>
                    <a:pt x="3203677" y="2384987"/>
                  </a:lnTo>
                  <a:lnTo>
                    <a:pt x="3203677" y="72008"/>
                  </a:lnTo>
                  <a:close/>
                  <a:moveTo>
                    <a:pt x="0" y="0"/>
                  </a:moveTo>
                  <a:lnTo>
                    <a:pt x="3276364" y="0"/>
                  </a:lnTo>
                  <a:lnTo>
                    <a:pt x="3276364" y="2556284"/>
                  </a:lnTo>
                  <a:lnTo>
                    <a:pt x="0" y="25562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/>
              <a:endParaRPr sz="1350">
                <a:sym typeface="+mn-lt"/>
              </a:endParaRPr>
            </a:p>
          </p:txBody>
        </p:sp>
        <p:sp>
          <p:nvSpPr>
            <p:cNvPr id="18" name="直角三角形 17"/>
            <p:cNvSpPr/>
            <p:nvPr>
              <p:custDataLst>
                <p:tags r:id="rId16"/>
              </p:custDataLst>
            </p:nvPr>
          </p:nvSpPr>
          <p:spPr>
            <a:xfrm flipH="1" flipV="1">
              <a:off x="5088" y="5510"/>
              <a:ext cx="354" cy="529"/>
            </a:xfrm>
            <a:prstGeom prst="rt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/>
              <a:endParaRPr sz="1350">
                <a:sym typeface="+mn-lt"/>
              </a:endParaRPr>
            </a:p>
          </p:txBody>
        </p:sp>
        <p:sp>
          <p:nvSpPr>
            <p:cNvPr id="19" name="直角三角形 18"/>
            <p:cNvSpPr/>
            <p:nvPr>
              <p:custDataLst>
                <p:tags r:id="rId17"/>
              </p:custDataLst>
            </p:nvPr>
          </p:nvSpPr>
          <p:spPr>
            <a:xfrm flipV="1">
              <a:off x="9141" y="5510"/>
              <a:ext cx="354" cy="529"/>
            </a:xfrm>
            <a:prstGeom prst="rt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/>
              <a:endParaRPr sz="1350">
                <a:sym typeface="+mn-lt"/>
              </a:endParaRPr>
            </a:p>
          </p:txBody>
        </p:sp>
        <p:sp>
          <p:nvSpPr>
            <p:cNvPr id="23" name="矩形 22"/>
            <p:cNvSpPr/>
            <p:nvPr>
              <p:custDataLst>
                <p:tags r:id="rId18"/>
              </p:custDataLst>
            </p:nvPr>
          </p:nvSpPr>
          <p:spPr>
            <a:xfrm>
              <a:off x="5063" y="4728"/>
              <a:ext cx="4407" cy="74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p>
              <a:pPr algn="ctr"/>
              <a:r>
                <a:rPr lang="en-US" altLang="zh-CN" sz="3200" b="1">
                  <a:solidFill>
                    <a:schemeClr val="bg1"/>
                  </a:solidFill>
                  <a:latin typeface="+mj-lt"/>
                  <a:ea typeface="+mj-ea"/>
                  <a:cs typeface="+mj-cs"/>
                  <a:sym typeface="+mn-lt"/>
                </a:rPr>
                <a:t>2</a:t>
              </a:r>
              <a:endParaRPr lang="en-US" altLang="zh-CN" sz="3200" b="1">
                <a:solidFill>
                  <a:schemeClr val="bg1"/>
                </a:solidFill>
                <a:latin typeface="+mj-lt"/>
                <a:ea typeface="+mj-ea"/>
                <a:cs typeface="+mj-cs"/>
                <a:sym typeface="+mn-lt"/>
              </a:endParaRPr>
            </a:p>
          </p:txBody>
        </p:sp>
        <p:sp>
          <p:nvSpPr>
            <p:cNvPr id="25" name="同侧圆角矩形 24"/>
            <p:cNvSpPr/>
            <p:nvPr>
              <p:custDataLst>
                <p:tags r:id="rId19"/>
              </p:custDataLst>
            </p:nvPr>
          </p:nvSpPr>
          <p:spPr>
            <a:xfrm rot="10800000" flipV="1">
              <a:off x="5425" y="5510"/>
              <a:ext cx="3725" cy="1941"/>
            </a:xfrm>
            <a:prstGeom prst="round2SameRect">
              <a:avLst>
                <a:gd name="adj1" fmla="val 0"/>
                <a:gd name="adj2" fmla="val 1000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rmAutofit lnSpcReduction="20000"/>
            </a:bodyPr>
            <a:p>
              <a:pPr algn="l">
                <a:lnSpc>
                  <a:spcPct val="120000"/>
                </a:lnSpc>
              </a:pPr>
              <a:r>
                <a:rPr kumimoji="1" lang="en-US" altLang="zh-CN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a typeface="Heiti SC Light" charset="-122"/>
                  <a:cs typeface="+mn-lt"/>
                  <a:sym typeface="+mn-ea"/>
                </a:rPr>
                <a:t>2</a:t>
              </a:r>
              <a:r>
                <a:rPr kumimoji="1" lang="en-US" altLang="zh-CN" sz="14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Heiti SC Light" charset="-122"/>
                  <a:cs typeface="+mn-lt"/>
                  <a:sym typeface="+mn-ea"/>
                </a:rPr>
                <a:t> </a:t>
              </a:r>
              <a:r>
                <a:rPr kumimoji="1" lang="en-US" altLang="zh-CN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a typeface="Heiti SC Light" charset="-122"/>
                  <a:cs typeface="+mn-lt"/>
                  <a:sym typeface="+mn-ea"/>
                </a:rPr>
                <a:t>main </a:t>
              </a:r>
              <a:r>
                <a:rPr lang="en-US" altLang="zh-CN" sz="1400" dirty="0" smtClean="0">
                  <a:solidFill>
                    <a:srgbClr val="000000"/>
                  </a:solidFill>
                  <a:ea typeface="Heiti SC Light" charset="-122"/>
                  <a:cs typeface="+mn-lt"/>
                  <a:sym typeface="+mn-ea"/>
                </a:rPr>
                <a:t>technologies. Physical &amp; chemical foam</a:t>
              </a:r>
              <a:r>
                <a:rPr lang="zh-CN" altLang="en-US" sz="1400" dirty="0" smtClean="0">
                  <a:solidFill>
                    <a:srgbClr val="000000"/>
                  </a:solidFill>
                  <a:ea typeface="Heiti SC Light" charset="-122"/>
                  <a:cs typeface="+mn-lt"/>
                  <a:sym typeface="+mn-ea"/>
                </a:rPr>
                <a:t> </a:t>
              </a:r>
              <a:r>
                <a:rPr lang="en-US" altLang="zh-CN" sz="1400" dirty="0" smtClean="0">
                  <a:solidFill>
                    <a:srgbClr val="000000"/>
                  </a:solidFill>
                  <a:ea typeface="Heiti SC Light" charset="-122"/>
                  <a:cs typeface="+mn-lt"/>
                  <a:sym typeface="+mn-ea"/>
                </a:rPr>
                <a:t>or</a:t>
              </a:r>
              <a:r>
                <a:rPr lang="zh-CN" altLang="en-US" sz="1400" dirty="0" smtClean="0">
                  <a:solidFill>
                    <a:srgbClr val="000000"/>
                  </a:solidFill>
                  <a:ea typeface="Heiti SC Light" charset="-122"/>
                  <a:cs typeface="+mn-lt"/>
                  <a:sym typeface="+mn-ea"/>
                </a:rPr>
                <a:t> </a:t>
              </a:r>
              <a:r>
                <a:rPr lang="en-US" altLang="zh-CN" sz="1400" dirty="0">
                  <a:solidFill>
                    <a:srgbClr val="000000"/>
                  </a:solidFill>
                  <a:ea typeface="Heiti SC Light" charset="-122"/>
                  <a:cs typeface="+mn-lt"/>
                  <a:sym typeface="+mn-ea"/>
                </a:rPr>
                <a:t>Skin-foam FEP </a:t>
              </a:r>
              <a:r>
                <a:rPr lang="en-US" altLang="zh-CN" sz="1400" dirty="0" smtClean="0">
                  <a:solidFill>
                    <a:srgbClr val="000000"/>
                  </a:solidFill>
                  <a:ea typeface="Heiti SC Light" charset="-122"/>
                  <a:cs typeface="+mn-lt"/>
                  <a:sym typeface="+mn-ea"/>
                </a:rPr>
                <a:t>technology and FEP Spline technology</a:t>
              </a:r>
              <a:endParaRPr lang="en-US" altLang="zh-CN" sz="1400" dirty="0">
                <a:solidFill>
                  <a:schemeClr val="tx1"/>
                </a:solidFill>
                <a:cs typeface="+mn-lt"/>
                <a:sym typeface="+mn-ea"/>
              </a:endParaRPr>
            </a:p>
          </p:txBody>
        </p:sp>
      </p:grpSp>
      <p:grpSp>
        <p:nvGrpSpPr>
          <p:cNvPr id="24" name="组合 23"/>
          <p:cNvGrpSpPr/>
          <p:nvPr>
            <p:custDataLst>
              <p:tags r:id="rId20"/>
            </p:custDataLst>
          </p:nvPr>
        </p:nvGrpSpPr>
        <p:grpSpPr>
          <a:xfrm>
            <a:off x="6096733" y="842645"/>
            <a:ext cx="2759929" cy="3775075"/>
            <a:chOff x="9470" y="1760"/>
            <a:chExt cx="4176" cy="5712"/>
          </a:xfrm>
        </p:grpSpPr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9560" y="1871"/>
              <a:ext cx="3725" cy="2857"/>
            </a:xfrm>
            <a:prstGeom prst="rect">
              <a:avLst/>
            </a:prstGeom>
            <a:blipFill>
              <a:blip r:embed="rId22"/>
              <a:srcRect/>
              <a:stretch>
                <a:fillRect l="-8283" t="275" r="-10255" b="-275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/>
              <a:endParaRPr sz="1350">
                <a:sym typeface="+mn-lt"/>
              </a:endParaRPr>
            </a:p>
          </p:txBody>
        </p:sp>
        <p:sp>
          <p:nvSpPr>
            <p:cNvPr id="8" name="下箭头标注 7"/>
            <p:cNvSpPr/>
            <p:nvPr>
              <p:custDataLst>
                <p:tags r:id="rId23"/>
              </p:custDataLst>
            </p:nvPr>
          </p:nvSpPr>
          <p:spPr>
            <a:xfrm>
              <a:off x="9579" y="1871"/>
              <a:ext cx="3699" cy="2857"/>
            </a:xfrm>
            <a:prstGeom prst="downArrowCallout">
              <a:avLst>
                <a:gd name="adj1" fmla="val 25000"/>
                <a:gd name="adj2" fmla="val 6698"/>
                <a:gd name="adj3" fmla="val 4369"/>
                <a:gd name="adj4" fmla="val 95631"/>
              </a:avLst>
            </a:prstGeom>
            <a:noFill/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/>
              <a:endParaRPr sz="1350">
                <a:sym typeface="+mn-lt"/>
              </a:endParaRPr>
            </a:p>
          </p:txBody>
        </p:sp>
        <p:sp>
          <p:nvSpPr>
            <p:cNvPr id="11" name="任意多边形 10"/>
            <p:cNvSpPr/>
            <p:nvPr>
              <p:custDataLst>
                <p:tags r:id="rId24"/>
              </p:custDataLst>
            </p:nvPr>
          </p:nvSpPr>
          <p:spPr>
            <a:xfrm>
              <a:off x="9470" y="1760"/>
              <a:ext cx="3930" cy="3065"/>
            </a:xfrm>
            <a:custGeom>
              <a:avLst/>
              <a:gdLst>
                <a:gd name="connsiteX0" fmla="*/ 72008 w 3276364"/>
                <a:gd name="connsiteY0" fmla="*/ 72008 h 2556284"/>
                <a:gd name="connsiteX1" fmla="*/ 72008 w 3276364"/>
                <a:gd name="connsiteY1" fmla="*/ 2384987 h 2556284"/>
                <a:gd name="connsiteX2" fmla="*/ 1475841 w 3276364"/>
                <a:gd name="connsiteY2" fmla="*/ 2384987 h 2556284"/>
                <a:gd name="connsiteX3" fmla="*/ 1637843 w 3276364"/>
                <a:gd name="connsiteY3" fmla="*/ 2490658 h 2556284"/>
                <a:gd name="connsiteX4" fmla="*/ 1799844 w 3276364"/>
                <a:gd name="connsiteY4" fmla="*/ 2384987 h 2556284"/>
                <a:gd name="connsiteX5" fmla="*/ 3203677 w 3276364"/>
                <a:gd name="connsiteY5" fmla="*/ 2384987 h 2556284"/>
                <a:gd name="connsiteX6" fmla="*/ 3203677 w 3276364"/>
                <a:gd name="connsiteY6" fmla="*/ 72008 h 2556284"/>
                <a:gd name="connsiteX7" fmla="*/ 0 w 3276364"/>
                <a:gd name="connsiteY7" fmla="*/ 0 h 2556284"/>
                <a:gd name="connsiteX8" fmla="*/ 3276364 w 3276364"/>
                <a:gd name="connsiteY8" fmla="*/ 0 h 2556284"/>
                <a:gd name="connsiteX9" fmla="*/ 3276364 w 3276364"/>
                <a:gd name="connsiteY9" fmla="*/ 2556284 h 2556284"/>
                <a:gd name="connsiteX10" fmla="*/ 0 w 3276364"/>
                <a:gd name="connsiteY10" fmla="*/ 2556284 h 2556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76364" h="2556284">
                  <a:moveTo>
                    <a:pt x="72008" y="72008"/>
                  </a:moveTo>
                  <a:lnTo>
                    <a:pt x="72008" y="2384987"/>
                  </a:lnTo>
                  <a:lnTo>
                    <a:pt x="1475841" y="2384987"/>
                  </a:lnTo>
                  <a:lnTo>
                    <a:pt x="1637843" y="2490658"/>
                  </a:lnTo>
                  <a:lnTo>
                    <a:pt x="1799844" y="2384987"/>
                  </a:lnTo>
                  <a:lnTo>
                    <a:pt x="3203677" y="2384987"/>
                  </a:lnTo>
                  <a:lnTo>
                    <a:pt x="3203677" y="72008"/>
                  </a:lnTo>
                  <a:close/>
                  <a:moveTo>
                    <a:pt x="0" y="0"/>
                  </a:moveTo>
                  <a:lnTo>
                    <a:pt x="3276364" y="0"/>
                  </a:lnTo>
                  <a:lnTo>
                    <a:pt x="3276364" y="2556284"/>
                  </a:lnTo>
                  <a:lnTo>
                    <a:pt x="0" y="25562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/>
              <a:endParaRPr sz="1350">
                <a:sym typeface="+mn-lt"/>
              </a:endParaRPr>
            </a:p>
          </p:txBody>
        </p:sp>
        <p:sp>
          <p:nvSpPr>
            <p:cNvPr id="16" name="矩形 15"/>
            <p:cNvSpPr/>
            <p:nvPr>
              <p:custDataLst>
                <p:tags r:id="rId25"/>
              </p:custDataLst>
            </p:nvPr>
          </p:nvSpPr>
          <p:spPr>
            <a:xfrm>
              <a:off x="9566" y="4763"/>
              <a:ext cx="4080" cy="74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</a:pPr>
              <a:r>
                <a:rPr lang="en-US" altLang="zh-CN" sz="3200" b="1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20+</a:t>
              </a:r>
              <a:endParaRPr lang="en-US" altLang="zh-CN" sz="3200" b="1">
                <a:solidFill>
                  <a:schemeClr val="bg1"/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7" name="直角三角形 16"/>
            <p:cNvSpPr/>
            <p:nvPr>
              <p:custDataLst>
                <p:tags r:id="rId26"/>
              </p:custDataLst>
            </p:nvPr>
          </p:nvSpPr>
          <p:spPr>
            <a:xfrm flipV="1">
              <a:off x="13278" y="5510"/>
              <a:ext cx="354" cy="529"/>
            </a:xfrm>
            <a:prstGeom prst="rtTriangl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/>
              <a:endParaRPr sz="1350">
                <a:sym typeface="+mn-lt"/>
              </a:endParaRPr>
            </a:p>
          </p:txBody>
        </p:sp>
        <p:sp>
          <p:nvSpPr>
            <p:cNvPr id="27" name="同侧圆角矩形 26"/>
            <p:cNvSpPr/>
            <p:nvPr>
              <p:custDataLst>
                <p:tags r:id="rId27"/>
              </p:custDataLst>
            </p:nvPr>
          </p:nvSpPr>
          <p:spPr>
            <a:xfrm rot="10800000" flipV="1">
              <a:off x="9579" y="5488"/>
              <a:ext cx="3725" cy="1985"/>
            </a:xfrm>
            <a:prstGeom prst="round2SameRect">
              <a:avLst>
                <a:gd name="adj1" fmla="val 0"/>
                <a:gd name="adj2" fmla="val 10000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p>
              <a:pPr lvl="0" indent="0" algn="l" fontAlgn="ctr">
                <a:lnSpc>
                  <a:spcPct val="130000"/>
                </a:lnSpc>
                <a:spcBef>
                  <a:spcPts val="1000"/>
                </a:spcBef>
                <a:spcAft>
                  <a:spcPts val="0"/>
                </a:spcAft>
                <a:buSzPct val="100000"/>
                <a:buFont typeface="Wingdings" panose="05000000000000000000" charset="0"/>
                <a:buNone/>
              </a:pPr>
              <a:r>
                <a:rPr kumimoji="1" lang="en-US" altLang="zh-CN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a typeface="Heiti SC Light" charset="-122"/>
                  <a:cs typeface="+mn-lt"/>
                  <a:sym typeface="+mn-ea"/>
                </a:rPr>
                <a:t>More than 20 </a:t>
              </a:r>
              <a:r>
                <a:rPr kumimoji="1" lang="en-US" altLang="zh-CN" sz="14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Heiti SC Light" charset="-122"/>
                  <a:cs typeface="+mn-lt"/>
                  <a:sym typeface="+mn-ea"/>
                </a:rPr>
                <a:t>years of </a:t>
              </a:r>
              <a:r>
                <a:rPr kumimoji="1" lang="en-US" altLang="zh-CN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a typeface="Heiti SC Light" charset="-122"/>
                  <a:cs typeface="+mn-lt"/>
                  <a:sym typeface="+mn-ea"/>
                </a:rPr>
                <a:t>professional communication manufacturing </a:t>
              </a:r>
              <a:r>
                <a:rPr kumimoji="1" lang="en-US" altLang="zh-CN" sz="14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Heiti SC Light" charset="-122"/>
                  <a:cs typeface="+mn-lt"/>
                  <a:sym typeface="+mn-ea"/>
                </a:rPr>
                <a:t>experience</a:t>
              </a:r>
              <a:endParaRPr kumimoji="1"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ea typeface="Heiti SC Light" charset="-122"/>
                <a:cs typeface="+mn-lt"/>
                <a:sym typeface="+mn-ea"/>
              </a:endParaRPr>
            </a:p>
          </p:txBody>
        </p:sp>
      </p:grpSp>
      <p:pic>
        <p:nvPicPr>
          <p:cNvPr id="26" name="图片 25" descr="图片2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244205" y="0"/>
            <a:ext cx="900000" cy="437500"/>
          </a:xfrm>
          <a:prstGeom prst="rect">
            <a:avLst/>
          </a:prstGeom>
        </p:spPr>
      </p:pic>
    </p:spTree>
    <p:custDataLst>
      <p:tags r:id="rId2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switch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0628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fltVal val="0.56993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fltVal val="0.569938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64961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fltVal val="0.56944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fltVal val="0.569444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35437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6993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80263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fltVal val="0.56993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fltVal val="0.569938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21024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6907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0548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685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80263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6993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0" grpId="2"/>
      <p:bldP spid="10" grpId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5"/>
          <p:cNvSpPr txBox="1">
            <a:spLocks noChangeArrowheads="1"/>
          </p:cNvSpPr>
          <p:nvPr/>
        </p:nvSpPr>
        <p:spPr bwMode="auto">
          <a:xfrm>
            <a:off x="780415" y="153670"/>
            <a:ext cx="198056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600">
                <a:solidFill>
                  <a:srgbClr val="27506E"/>
                </a:solidFill>
                <a:latin typeface="+mn-lt"/>
                <a:ea typeface="+mn-ea"/>
                <a:cs typeface="+mn-ea"/>
                <a:sym typeface="+mn-lt"/>
              </a:rPr>
              <a:t>1.5 </a:t>
            </a:r>
            <a:r>
              <a:rPr lang="en-US" altLang="zh-CN" sz="1800">
                <a:solidFill>
                  <a:srgbClr val="27506E"/>
                </a:solidFill>
                <a:latin typeface="+mn-lt"/>
                <a:ea typeface="+mn-ea"/>
                <a:cs typeface="+mn-ea"/>
                <a:sym typeface="+mn-lt"/>
              </a:rPr>
              <a:t>Certificates</a:t>
            </a:r>
            <a:endParaRPr lang="en-US" altLang="zh-CN" sz="1800">
              <a:solidFill>
                <a:srgbClr val="27506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1032788" y="522218"/>
            <a:ext cx="31012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934720" y="611505"/>
            <a:ext cx="540194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>
                <a:solidFill>
                  <a:schemeClr val="bg1">
                    <a:lumMod val="50000"/>
                  </a:schemeClr>
                </a:solidFill>
                <a:cs typeface="+mn-lt"/>
              </a:rPr>
              <a:t>We have passed the ISO 9001,UL,ETL certifications</a:t>
            </a:r>
            <a:endParaRPr lang="en-US" altLang="zh-CN" sz="1600">
              <a:solidFill>
                <a:schemeClr val="bg1">
                  <a:lumMod val="50000"/>
                </a:schemeClr>
              </a:solidFill>
              <a:cs typeface="+mn-lt"/>
            </a:endParaRPr>
          </a:p>
        </p:txBody>
      </p:sp>
      <p:pic>
        <p:nvPicPr>
          <p:cNvPr id="22" name="图片 21" descr="图片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6860" y="1165860"/>
            <a:ext cx="2483485" cy="3533775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3" name="图片 22" descr="图片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00" y="1165860"/>
            <a:ext cx="2700020" cy="3533775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4" name="图片 23" descr="图片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6665" y="1165860"/>
            <a:ext cx="2564130" cy="3534410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5" name="图片 24" descr="图片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4205" y="0"/>
            <a:ext cx="900000" cy="4375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switch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/>
        </p:nvSpPr>
        <p:spPr>
          <a:xfrm>
            <a:off x="1565350" y="1634775"/>
            <a:ext cx="1676757" cy="1676757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760426" y="1819397"/>
            <a:ext cx="1307513" cy="1307513"/>
            <a:chOff x="1760426" y="1819397"/>
            <a:chExt cx="1307513" cy="1307513"/>
          </a:xfrm>
        </p:grpSpPr>
        <p:sp>
          <p:nvSpPr>
            <p:cNvPr id="24" name="椭圆 23"/>
            <p:cNvSpPr/>
            <p:nvPr/>
          </p:nvSpPr>
          <p:spPr>
            <a:xfrm>
              <a:off x="1760426" y="1819397"/>
              <a:ext cx="1307513" cy="1307513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文本框 5"/>
            <p:cNvSpPr txBox="1">
              <a:spLocks noChangeArrowheads="1"/>
            </p:cNvSpPr>
            <p:nvPr/>
          </p:nvSpPr>
          <p:spPr bwMode="auto">
            <a:xfrm>
              <a:off x="1962987" y="2057655"/>
              <a:ext cx="870751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48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02</a:t>
              </a:r>
              <a:endParaRPr lang="zh-CN" altLang="en-US" sz="4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6" name="文本框 5"/>
          <p:cNvSpPr txBox="1">
            <a:spLocks noChangeArrowheads="1"/>
          </p:cNvSpPr>
          <p:nvPr/>
        </p:nvSpPr>
        <p:spPr bwMode="auto">
          <a:xfrm>
            <a:off x="5030652" y="2156232"/>
            <a:ext cx="221424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Product &amp; Service</a:t>
            </a:r>
            <a:endParaRPr lang="en-US" altLang="zh-CN" sz="2000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729443" y="2250011"/>
            <a:ext cx="1111558" cy="305617"/>
          </a:xfrm>
          <a:prstGeom prst="rect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cs typeface="+mn-ea"/>
                <a:sym typeface="+mn-lt"/>
              </a:rPr>
              <a:t>PART   TWO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2846506" y="1645703"/>
            <a:ext cx="390517" cy="390517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1490685" y="1962503"/>
            <a:ext cx="286781" cy="286781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1347294" y="3348380"/>
            <a:ext cx="160345" cy="160345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1760426" y="3009307"/>
            <a:ext cx="220530" cy="220530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3089904" y="2680354"/>
            <a:ext cx="228296" cy="228296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2913397" y="3300603"/>
            <a:ext cx="154542" cy="154542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1325913" y="2680354"/>
            <a:ext cx="99708" cy="99708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" name="图片 1" descr="图片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44205" y="0"/>
            <a:ext cx="900000" cy="437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switch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500"/>
                            </p:stCondLst>
                            <p:childTnLst>
                              <p:par>
                                <p:cTn id="13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500"/>
                            </p:stCondLst>
                            <p:childTnLst>
                              <p:par>
                                <p:cTn id="1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6" grpId="0"/>
      <p:bldP spid="7" grpId="0" bldLvl="0" animBg="1"/>
      <p:bldP spid="25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文本框 8"/>
          <p:cNvSpPr txBox="1"/>
          <p:nvPr/>
        </p:nvSpPr>
        <p:spPr>
          <a:xfrm>
            <a:off x="300355" y="218440"/>
            <a:ext cx="24968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2. Product &amp; Service</a:t>
            </a:r>
            <a:endParaRPr lang="en-US" altLang="zh-CN" sz="18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10" name="直接连接符 9"/>
          <p:cNvCxnSpPr/>
          <p:nvPr>
            <p:custDataLst>
              <p:tags r:id="rId1"/>
            </p:custDataLst>
          </p:nvPr>
        </p:nvCxnSpPr>
        <p:spPr>
          <a:xfrm flipH="1">
            <a:off x="0" y="3781720"/>
            <a:ext cx="9144000" cy="0"/>
          </a:xfrm>
          <a:prstGeom prst="line">
            <a:avLst/>
          </a:prstGeom>
          <a:ln w="19050">
            <a:solidFill>
              <a:srgbClr val="000000">
                <a:lumMod val="50000"/>
                <a:lumOff val="50000"/>
              </a:srgb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11" name="圆角矩形 10"/>
          <p:cNvSpPr/>
          <p:nvPr>
            <p:custDataLst>
              <p:tags r:id="rId2"/>
            </p:custDataLst>
          </p:nvPr>
        </p:nvSpPr>
        <p:spPr>
          <a:xfrm>
            <a:off x="1321435" y="1257300"/>
            <a:ext cx="2811780" cy="2059940"/>
          </a:xfrm>
          <a:prstGeom prst="roundRect">
            <a:avLst/>
          </a:prstGeom>
          <a:solidFill>
            <a:srgbClr val="1F74AD">
              <a:lumMod val="20000"/>
              <a:lumOff val="80000"/>
            </a:srgbClr>
          </a:solidFill>
          <a:ln w="38100"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p>
            <a:pPr>
              <a:lnSpc>
                <a:spcPct val="120000"/>
              </a:lnSpc>
            </a:pPr>
            <a:r>
              <a:rPr lang="en-US" altLang="zh-CN" sz="1600" spc="15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2.1 Flouropolymer Communication cable</a:t>
            </a:r>
            <a:endParaRPr lang="en-US" altLang="zh-CN" sz="1600" spc="150" dirty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2" name="泪滴形 11"/>
          <p:cNvSpPr/>
          <p:nvPr>
            <p:custDataLst>
              <p:tags r:id="rId3"/>
            </p:custDataLst>
          </p:nvPr>
        </p:nvSpPr>
        <p:spPr>
          <a:xfrm rot="8100000">
            <a:off x="2644326" y="3104868"/>
            <a:ext cx="426786" cy="426786"/>
          </a:xfrm>
          <a:prstGeom prst="teardrop">
            <a:avLst>
              <a:gd name="adj" fmla="val 125412"/>
            </a:avLst>
          </a:prstGeom>
          <a:solidFill>
            <a:srgbClr val="1F74AD"/>
          </a:solidFill>
          <a:ln w="38100">
            <a:solidFill>
              <a:sysClr val="window" lastClr="FFFFFF">
                <a:lumMod val="95000"/>
              </a:sysClr>
            </a:solidFill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 lnSpcReduction="20000"/>
          </a:bodyPr>
          <a:p>
            <a:pPr algn="ctr">
              <a:lnSpc>
                <a:spcPct val="120000"/>
              </a:lnSpc>
            </a:pPr>
            <a:endParaRPr lang="zh-CN" altLang="en-US"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4" name="椭圆 13"/>
          <p:cNvSpPr/>
          <p:nvPr>
            <p:custDataLst>
              <p:tags r:id="rId4"/>
            </p:custDataLst>
          </p:nvPr>
        </p:nvSpPr>
        <p:spPr>
          <a:xfrm rot="8100000">
            <a:off x="2743377" y="3203920"/>
            <a:ext cx="221664" cy="221664"/>
          </a:xfrm>
          <a:prstGeom prst="ellipse">
            <a:avLst/>
          </a:prstGeom>
          <a:solidFill>
            <a:sysClr val="window" lastClr="FFFFFF">
              <a:lumMod val="95000"/>
            </a:sysClr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 fontScale="40000" lnSpcReduction="20000"/>
          </a:bodyPr>
          <a:p>
            <a:pPr algn="ctr">
              <a:lnSpc>
                <a:spcPct val="140000"/>
              </a:lnSpc>
            </a:pPr>
            <a:endParaRPr lang="zh-CN" altLang="en-US"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6" name="椭圆 15"/>
          <p:cNvSpPr/>
          <p:nvPr>
            <p:custDataLst>
              <p:tags r:id="rId5"/>
            </p:custDataLst>
          </p:nvPr>
        </p:nvSpPr>
        <p:spPr>
          <a:xfrm>
            <a:off x="2814279" y="3738280"/>
            <a:ext cx="86880" cy="86880"/>
          </a:xfrm>
          <a:prstGeom prst="ellipse">
            <a:avLst/>
          </a:prstGeom>
          <a:solidFill>
            <a:sysClr val="window" lastClr="FFFFFF">
              <a:lumMod val="95000"/>
            </a:sysClr>
          </a:solidFill>
          <a:ln w="38100">
            <a:solidFill>
              <a:srgbClr val="000000">
                <a:lumMod val="50000"/>
                <a:lumOff val="50000"/>
              </a:srgbClr>
            </a:solidFill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 fontScale="25000" lnSpcReduction="20000"/>
          </a:bodyPr>
          <a:p>
            <a:pPr algn="ctr">
              <a:lnSpc>
                <a:spcPct val="140000"/>
              </a:lnSpc>
            </a:pPr>
            <a:endParaRPr lang="zh-CN" altLang="en-US"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>
            <p:custDataLst>
              <p:tags r:id="rId6"/>
            </p:custDataLst>
          </p:nvPr>
        </p:nvSpPr>
        <p:spPr>
          <a:xfrm>
            <a:off x="2074752" y="4078581"/>
            <a:ext cx="1554219" cy="646331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pPr algn="ctr">
              <a:lnSpc>
                <a:spcPct val="120000"/>
              </a:lnSpc>
            </a:pPr>
            <a:r>
              <a:rPr lang="en-US" altLang="zh-CN" sz="1500" b="1" spc="30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Products</a:t>
            </a:r>
            <a:endParaRPr lang="en-US" altLang="zh-CN" sz="1500" b="1" spc="30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8" name="圆角矩形 17"/>
          <p:cNvSpPr/>
          <p:nvPr>
            <p:custDataLst>
              <p:tags r:id="rId7"/>
            </p:custDataLst>
          </p:nvPr>
        </p:nvSpPr>
        <p:spPr>
          <a:xfrm>
            <a:off x="5182235" y="1257300"/>
            <a:ext cx="2844800" cy="2059940"/>
          </a:xfrm>
          <a:prstGeom prst="roundRect">
            <a:avLst/>
          </a:prstGeom>
          <a:solidFill>
            <a:srgbClr val="3498DB">
              <a:lumMod val="20000"/>
              <a:lumOff val="80000"/>
            </a:srgbClr>
          </a:solidFill>
          <a:ln w="38100"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p>
            <a:pPr>
              <a:lnSpc>
                <a:spcPct val="120000"/>
              </a:lnSpc>
            </a:pPr>
            <a:r>
              <a:rPr lang="en-US" altLang="zh-CN" sz="1600" spc="15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2.2 Integrated Wiring</a:t>
            </a:r>
            <a:endParaRPr lang="en-US" altLang="zh-CN" sz="1600" spc="150" dirty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9" name="泪滴形 18"/>
          <p:cNvSpPr/>
          <p:nvPr>
            <p:custDataLst>
              <p:tags r:id="rId8"/>
            </p:custDataLst>
          </p:nvPr>
        </p:nvSpPr>
        <p:spPr>
          <a:xfrm rot="8100000">
            <a:off x="6082256" y="3104868"/>
            <a:ext cx="426786" cy="426786"/>
          </a:xfrm>
          <a:prstGeom prst="teardrop">
            <a:avLst>
              <a:gd name="adj" fmla="val 125412"/>
            </a:avLst>
          </a:prstGeom>
          <a:solidFill>
            <a:srgbClr val="3498DB"/>
          </a:solidFill>
          <a:ln w="38100">
            <a:solidFill>
              <a:sysClr val="window" lastClr="FFFFFF">
                <a:lumMod val="95000"/>
              </a:sysClr>
            </a:solidFill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p>
            <a:pPr algn="ctr">
              <a:lnSpc>
                <a:spcPct val="120000"/>
              </a:lnSpc>
            </a:pPr>
            <a:endParaRPr lang="zh-CN" altLang="en-US" sz="10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" name="椭圆 19"/>
          <p:cNvSpPr/>
          <p:nvPr>
            <p:custDataLst>
              <p:tags r:id="rId9"/>
            </p:custDataLst>
          </p:nvPr>
        </p:nvSpPr>
        <p:spPr>
          <a:xfrm rot="8100000">
            <a:off x="6181307" y="3203920"/>
            <a:ext cx="221664" cy="221664"/>
          </a:xfrm>
          <a:prstGeom prst="ellipse">
            <a:avLst/>
          </a:prstGeom>
          <a:solidFill>
            <a:sysClr val="window" lastClr="FFFFFF">
              <a:lumMod val="95000"/>
            </a:sysClr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 fontScale="47500" lnSpcReduction="20000"/>
          </a:bodyPr>
          <a:p>
            <a:pPr algn="ctr">
              <a:lnSpc>
                <a:spcPct val="140000"/>
              </a:lnSpc>
            </a:pPr>
            <a:endParaRPr lang="zh-CN" altLang="en-US" sz="10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" name="椭圆 16"/>
          <p:cNvSpPr/>
          <p:nvPr>
            <p:custDataLst>
              <p:tags r:id="rId10"/>
            </p:custDataLst>
          </p:nvPr>
        </p:nvSpPr>
        <p:spPr>
          <a:xfrm>
            <a:off x="6252209" y="3738280"/>
            <a:ext cx="86880" cy="86880"/>
          </a:xfrm>
          <a:prstGeom prst="ellipse">
            <a:avLst/>
          </a:prstGeom>
          <a:solidFill>
            <a:sysClr val="window" lastClr="FFFFFF">
              <a:lumMod val="95000"/>
            </a:sysClr>
          </a:solidFill>
          <a:ln w="38100">
            <a:solidFill>
              <a:srgbClr val="000000">
                <a:lumMod val="50000"/>
                <a:lumOff val="50000"/>
              </a:srgbClr>
            </a:solidFill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 fontScale="25000" lnSpcReduction="20000"/>
          </a:bodyPr>
          <a:p>
            <a:pPr algn="ctr">
              <a:lnSpc>
                <a:spcPct val="140000"/>
              </a:lnSpc>
            </a:pPr>
            <a:endParaRPr lang="zh-CN" altLang="en-US" sz="10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9" name="文本框 48"/>
          <p:cNvSpPr txBox="1"/>
          <p:nvPr>
            <p:custDataLst>
              <p:tags r:id="rId11"/>
            </p:custDataLst>
          </p:nvPr>
        </p:nvSpPr>
        <p:spPr>
          <a:xfrm>
            <a:off x="5515030" y="4078581"/>
            <a:ext cx="1554219" cy="646331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pPr algn="ctr">
              <a:lnSpc>
                <a:spcPct val="120000"/>
              </a:lnSpc>
            </a:pPr>
            <a:r>
              <a:rPr lang="en-US" altLang="zh-CN" sz="1500" b="1" spc="30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Service</a:t>
            </a:r>
            <a:endParaRPr lang="en-US" altLang="zh-CN" sz="1500" b="1" spc="30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25" name="图片 24" descr="图片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44205" y="0"/>
            <a:ext cx="900000" cy="437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switch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 animBg="1"/>
      <p:bldP spid="12" grpId="0" animBg="1"/>
      <p:bldP spid="16" grpId="0" animBg="1"/>
      <p:bldP spid="27" grpId="0"/>
      <p:bldP spid="11" grpId="0" animBg="1"/>
      <p:bldP spid="17" grpId="0" animBg="1"/>
      <p:bldP spid="19" grpId="0" animBg="1"/>
      <p:bldP spid="20" grpId="0" animBg="1"/>
      <p:bldP spid="49" grpId="0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5"/>
          <p:cNvSpPr txBox="1">
            <a:spLocks noChangeArrowheads="1"/>
          </p:cNvSpPr>
          <p:nvPr/>
        </p:nvSpPr>
        <p:spPr bwMode="auto">
          <a:xfrm>
            <a:off x="934511" y="183664"/>
            <a:ext cx="498983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800" spc="15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2.1 Flouropolymer Communication cable</a:t>
            </a:r>
            <a:endParaRPr lang="en-US" altLang="zh-CN" sz="1800" spc="15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1032788" y="522218"/>
            <a:ext cx="31012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矩形 42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/>
          <p:nvPr/>
        </p:nvSpPr>
        <p:spPr>
          <a:xfrm>
            <a:off x="1466215" y="1302385"/>
            <a:ext cx="2497455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dirty="0">
                <a:solidFill>
                  <a:schemeClr val="accent1"/>
                </a:solidFill>
                <a:cs typeface="+mn-ea"/>
                <a:sym typeface="+mn-lt"/>
              </a:rPr>
              <a:t>Plenum Networking Cable</a:t>
            </a:r>
            <a:endParaRPr lang="en-US" altLang="zh-CN" sz="1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cxnSp>
        <p:nvCxnSpPr>
          <p:cNvPr id="44" name="直接连接符 43"/>
          <p:cNvCxnSpPr/>
          <p:nvPr/>
        </p:nvCxnSpPr>
        <p:spPr>
          <a:xfrm>
            <a:off x="1542594" y="1592203"/>
            <a:ext cx="23433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矩形 48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/>
          <p:nvPr/>
        </p:nvSpPr>
        <p:spPr>
          <a:xfrm>
            <a:off x="1466215" y="2349500"/>
            <a:ext cx="2776220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>
                <a:solidFill>
                  <a:schemeClr val="accent1"/>
                </a:solidFill>
                <a:cs typeface="+mn-ea"/>
                <a:sym typeface="+mn-lt"/>
              </a:rPr>
              <a:t>Plenum Coaxial Cable</a:t>
            </a:r>
            <a:endParaRPr lang="en-US" altLang="zh-CN" sz="1400">
              <a:solidFill>
                <a:schemeClr val="accent1"/>
              </a:solidFill>
              <a:cs typeface="+mn-ea"/>
              <a:sym typeface="+mn-lt"/>
            </a:endParaRPr>
          </a:p>
        </p:txBody>
      </p:sp>
      <p:cxnSp>
        <p:nvCxnSpPr>
          <p:cNvPr id="50" name="直接连接符 49"/>
          <p:cNvCxnSpPr/>
          <p:nvPr/>
        </p:nvCxnSpPr>
        <p:spPr>
          <a:xfrm>
            <a:off x="1542594" y="2667387"/>
            <a:ext cx="23433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 54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/>
          <p:nvPr/>
        </p:nvSpPr>
        <p:spPr>
          <a:xfrm>
            <a:off x="1466215" y="3472815"/>
            <a:ext cx="2381885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accent1"/>
                </a:solidFill>
                <a:cs typeface="+mn-ea"/>
                <a:sym typeface="+mn-lt"/>
              </a:rPr>
              <a:t>Plenum HDMI Cable</a:t>
            </a:r>
            <a:endParaRPr lang="en-US" altLang="zh-CN" sz="1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cxnSp>
        <p:nvCxnSpPr>
          <p:cNvPr id="56" name="直接连接符 55"/>
          <p:cNvCxnSpPr/>
          <p:nvPr/>
        </p:nvCxnSpPr>
        <p:spPr>
          <a:xfrm>
            <a:off x="1542594" y="3835916"/>
            <a:ext cx="23433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880954" y="2410542"/>
            <a:ext cx="514780" cy="514780"/>
            <a:chOff x="5563444" y="2431497"/>
            <a:chExt cx="514780" cy="514780"/>
          </a:xfrm>
        </p:grpSpPr>
        <p:grpSp>
          <p:nvGrpSpPr>
            <p:cNvPr id="45" name="组合 44"/>
            <p:cNvGrpSpPr/>
            <p:nvPr/>
          </p:nvGrpSpPr>
          <p:grpSpPr>
            <a:xfrm>
              <a:off x="5563444" y="2431497"/>
              <a:ext cx="514780" cy="514780"/>
              <a:chOff x="6357074" y="1008628"/>
              <a:chExt cx="1676757" cy="1676757"/>
            </a:xfrm>
          </p:grpSpPr>
          <p:sp>
            <p:nvSpPr>
              <p:cNvPr id="46" name="椭圆 45"/>
              <p:cNvSpPr/>
              <p:nvPr/>
            </p:nvSpPr>
            <p:spPr>
              <a:xfrm>
                <a:off x="6357074" y="1008628"/>
                <a:ext cx="1676757" cy="1676757"/>
              </a:xfrm>
              <a:prstGeom prst="ellipse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6552150" y="1193250"/>
                <a:ext cx="1307513" cy="1307513"/>
              </a:xfrm>
              <a:prstGeom prst="ellipse">
                <a:avLst/>
              </a:prstGeom>
              <a:gradFill>
                <a:gsLst>
                  <a:gs pos="100000">
                    <a:schemeClr val="accent1">
                      <a:lumMod val="75000"/>
                    </a:schemeClr>
                  </a:gs>
                  <a:gs pos="0">
                    <a:srgbClr val="27506E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1397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7" name="Oval 33"/>
            <p:cNvSpPr>
              <a:spLocks noChangeArrowheads="1"/>
            </p:cNvSpPr>
            <p:nvPr/>
          </p:nvSpPr>
          <p:spPr bwMode="auto">
            <a:xfrm>
              <a:off x="5892702" y="2745911"/>
              <a:ext cx="3235" cy="24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 rot="0">
            <a:off x="857250" y="1269365"/>
            <a:ext cx="514985" cy="514985"/>
            <a:chOff x="6357074" y="1008628"/>
            <a:chExt cx="1676757" cy="1676757"/>
          </a:xfrm>
        </p:grpSpPr>
        <p:sp>
          <p:nvSpPr>
            <p:cNvPr id="39" name="椭圆 38"/>
            <p:cNvSpPr/>
            <p:nvPr/>
          </p:nvSpPr>
          <p:spPr>
            <a:xfrm>
              <a:off x="6357074" y="1008628"/>
              <a:ext cx="1676757" cy="1676757"/>
            </a:xfrm>
            <a:prstGeom prst="ellipse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6552150" y="1193250"/>
              <a:ext cx="1307513" cy="1307513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 rot="0">
            <a:off x="887095" y="3578860"/>
            <a:ext cx="514985" cy="514985"/>
            <a:chOff x="6357074" y="1008628"/>
            <a:chExt cx="1676757" cy="1676757"/>
          </a:xfrm>
        </p:grpSpPr>
        <p:sp>
          <p:nvSpPr>
            <p:cNvPr id="52" name="椭圆 51"/>
            <p:cNvSpPr/>
            <p:nvPr/>
          </p:nvSpPr>
          <p:spPr>
            <a:xfrm>
              <a:off x="6357074" y="1008628"/>
              <a:ext cx="1676757" cy="1676757"/>
            </a:xfrm>
            <a:prstGeom prst="ellipse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6552150" y="1193250"/>
              <a:ext cx="1307513" cy="1307513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8" name="矩形 57"/>
          <p:cNvSpPr/>
          <p:nvPr/>
        </p:nvSpPr>
        <p:spPr>
          <a:xfrm>
            <a:off x="1466215" y="1704340"/>
            <a:ext cx="382143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tx1"/>
                </a:solidFill>
                <a:cs typeface="+mn-ea"/>
                <a:sym typeface="+mn-lt"/>
              </a:rPr>
              <a:t>CAT5E, CAT6, CAT6A ,CAT7</a:t>
            </a:r>
            <a:endParaRPr lang="en-US" altLang="zh-CN" sz="1200" dirty="0">
              <a:solidFill>
                <a:schemeClr val="tx1"/>
              </a:solidFill>
              <a:cs typeface="+mn-ea"/>
              <a:sym typeface="+mn-lt"/>
            </a:endParaRPr>
          </a:p>
          <a:p>
            <a:r>
              <a:rPr lang="en-US" altLang="zh-CN" sz="1200" dirty="0">
                <a:solidFill>
                  <a:schemeClr val="tx1"/>
                </a:solidFill>
                <a:cs typeface="+mn-ea"/>
                <a:sym typeface="+mn-lt"/>
              </a:rPr>
              <a:t>UTP - FTP -STP - SFTP Available</a:t>
            </a:r>
            <a:endParaRPr lang="en-US" altLang="zh-CN" sz="1200" dirty="0">
              <a:solidFill>
                <a:schemeClr val="tx1"/>
              </a:solidFill>
              <a:cs typeface="+mn-ea"/>
              <a:sym typeface="+mn-lt"/>
            </a:endParaRPr>
          </a:p>
          <a:p>
            <a:r>
              <a:rPr lang="en-US" altLang="zh-CN" sz="1200" dirty="0">
                <a:solidFill>
                  <a:schemeClr val="tx1"/>
                </a:solidFill>
                <a:cs typeface="+mn-ea"/>
                <a:sym typeface="+mn-lt"/>
              </a:rPr>
              <a:t>FEP or Flame Retardant LSZH Spline Available</a:t>
            </a:r>
            <a:endParaRPr lang="en-US" altLang="zh-CN" sz="12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1466215" y="2696845"/>
            <a:ext cx="475234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cs typeface="+mn-ea"/>
                <a:sym typeface="+mn-lt"/>
              </a:rPr>
              <a:t>RG59,RG6,RG11,RG59 With 2-18 AWG</a:t>
            </a:r>
            <a:endParaRPr lang="en-US" altLang="zh-CN" sz="1200" dirty="0">
              <a:cs typeface="+mn-ea"/>
              <a:sym typeface="+mn-lt"/>
            </a:endParaRPr>
          </a:p>
          <a:p>
            <a:r>
              <a:rPr lang="en-US" altLang="zh-CN" sz="1200" dirty="0">
                <a:cs typeface="+mn-ea"/>
                <a:sym typeface="+mn-lt"/>
              </a:rPr>
              <a:t>Solid Bare Copper or Copper Clad Steel Conductor</a:t>
            </a:r>
            <a:endParaRPr lang="en-US" altLang="zh-CN" sz="1200" dirty="0">
              <a:cs typeface="+mn-ea"/>
              <a:sym typeface="+mn-lt"/>
            </a:endParaRPr>
          </a:p>
          <a:p>
            <a:r>
              <a:rPr lang="en-US" altLang="zh-CN" sz="1200" dirty="0">
                <a:cs typeface="+mn-ea"/>
                <a:sym typeface="+mn-lt"/>
              </a:rPr>
              <a:t>Foaming FEP or SKIN-FOAM FEP Instion For High-end Available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1466215" y="3923665"/>
            <a:ext cx="4826635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cs typeface="+mn-ea"/>
                <a:sym typeface="+mn-lt"/>
              </a:rPr>
              <a:t>24AWG or 26 AWG Construction For Low Loss/Zero Bit Erro Signals</a:t>
            </a:r>
            <a:endParaRPr lang="en-US" altLang="zh-CN" sz="1200" dirty="0">
              <a:cs typeface="+mn-ea"/>
              <a:sym typeface="+mn-lt"/>
            </a:endParaRPr>
          </a:p>
          <a:p>
            <a:r>
              <a:rPr lang="en-US" altLang="zh-CN" sz="1200" dirty="0">
                <a:cs typeface="+mn-ea"/>
                <a:sym typeface="+mn-lt"/>
              </a:rPr>
              <a:t>Supports Up To 2.25 Gbps /1080p And 10.2 Gbps 2K *4 K</a:t>
            </a:r>
            <a:endParaRPr lang="en-US" altLang="zh-CN" sz="1200" dirty="0">
              <a:cs typeface="+mn-ea"/>
              <a:sym typeface="+mn-lt"/>
            </a:endParaRPr>
          </a:p>
          <a:p>
            <a:r>
              <a:rPr lang="en-US" altLang="zh-CN" sz="1200" dirty="0">
                <a:cs typeface="+mn-ea"/>
                <a:sym typeface="+mn-lt"/>
              </a:rPr>
              <a:t>Custom Lengths Available</a:t>
            </a:r>
            <a:endParaRPr lang="en-US" altLang="zh-CN" sz="1200" dirty="0">
              <a:cs typeface="+mn-ea"/>
              <a:sym typeface="+mn-lt"/>
            </a:endParaRPr>
          </a:p>
          <a:p>
            <a:r>
              <a:rPr lang="en-US" altLang="zh-CN" sz="1200" dirty="0">
                <a:cs typeface="+mn-ea"/>
                <a:sym typeface="+mn-lt"/>
              </a:rPr>
              <a:t>Type-A Gold Plated Connectors With Ethernet</a:t>
            </a:r>
            <a:endParaRPr lang="en-US" altLang="zh-CN" sz="1200" dirty="0">
              <a:cs typeface="+mn-ea"/>
              <a:sym typeface="+mn-lt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61100" y="897890"/>
            <a:ext cx="2386965" cy="1270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3965" y="2167890"/>
            <a:ext cx="2324100" cy="130492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165" y="3578860"/>
            <a:ext cx="2247900" cy="1095375"/>
          </a:xfrm>
          <a:prstGeom prst="rect">
            <a:avLst/>
          </a:prstGeom>
        </p:spPr>
      </p:pic>
      <p:pic>
        <p:nvPicPr>
          <p:cNvPr id="21" name="图片 20" descr="图片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4205" y="0"/>
            <a:ext cx="900000" cy="4375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91235" y="1328420"/>
            <a:ext cx="2203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chemeClr val="bg1"/>
                </a:solidFill>
              </a:rPr>
              <a:t>I</a:t>
            </a:r>
            <a:endParaRPr lang="zh-CN" altLang="en-US" sz="200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72185" y="2466975"/>
            <a:ext cx="3765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chemeClr val="bg1"/>
                </a:solidFill>
              </a:rPr>
              <a:t>II</a:t>
            </a:r>
            <a:endParaRPr lang="zh-CN" altLang="en-US" sz="2000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48690" y="3635375"/>
            <a:ext cx="4781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chemeClr val="bg1"/>
                </a:solidFill>
              </a:rPr>
              <a:t>III</a:t>
            </a:r>
            <a:endParaRPr lang="zh-CN" altLang="en-US" sz="20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switch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99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99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 tmFilter="0,0; .5, 1; 1, 1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950"/>
                            </p:stCondLst>
                            <p:childTnLst>
                              <p:par>
                                <p:cTn id="8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95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 tmFilter="0,0; .5, 1; 1, 1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799"/>
                            </p:stCondLst>
                            <p:childTnLst>
                              <p:par>
                                <p:cTn id="1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799"/>
                            </p:stCondLst>
                            <p:childTnLst>
                              <p:par>
                                <p:cTn id="1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9" grpId="0"/>
      <p:bldP spid="55" grpId="0"/>
      <p:bldP spid="58" grpId="0"/>
      <p:bldP spid="59" grpId="0"/>
      <p:bldP spid="60" grpId="0"/>
      <p:bldP spid="10" grpId="0"/>
      <p:bldP spid="5" grpId="0"/>
      <p:bldP spid="6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5"/>
          <p:cNvSpPr txBox="1">
            <a:spLocks noChangeArrowheads="1"/>
          </p:cNvSpPr>
          <p:nvPr/>
        </p:nvSpPr>
        <p:spPr bwMode="auto">
          <a:xfrm>
            <a:off x="934511" y="183664"/>
            <a:ext cx="498983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800" spc="15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2.1 Flouropolymer Communication cable</a:t>
            </a:r>
            <a:endParaRPr lang="en-US" altLang="zh-CN" sz="1800" spc="15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800" spc="15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1032788" y="522218"/>
            <a:ext cx="31012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 descr="图片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44205" y="0"/>
            <a:ext cx="900000" cy="437500"/>
          </a:xfrm>
          <a:prstGeom prst="rect">
            <a:avLst/>
          </a:prstGeom>
        </p:spPr>
      </p:pic>
      <p:pic>
        <p:nvPicPr>
          <p:cNvPr id="6" name="图片 5" descr="line car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865" y="767080"/>
            <a:ext cx="3220720" cy="4119880"/>
          </a:xfrm>
          <a:prstGeom prst="rect">
            <a:avLst/>
          </a:prstGeom>
        </p:spPr>
      </p:pic>
      <p:pic>
        <p:nvPicPr>
          <p:cNvPr id="33" name="图片 32" descr="line card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5405" y="764540"/>
            <a:ext cx="3418840" cy="41224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switch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3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3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5"/>
          <p:cNvSpPr txBox="1">
            <a:spLocks noChangeArrowheads="1"/>
          </p:cNvSpPr>
          <p:nvPr/>
        </p:nvSpPr>
        <p:spPr bwMode="auto">
          <a:xfrm>
            <a:off x="934511" y="183664"/>
            <a:ext cx="498983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800" spc="15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2.1 Flouropolymer Communication cable</a:t>
            </a:r>
            <a:endParaRPr lang="en-US" altLang="zh-CN" sz="1800" spc="15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80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1032788" y="522218"/>
            <a:ext cx="31012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A-图片 4" descr="C:\Users\2GGTFQ2\Desktop\tuwen(1)\图片\34\scooter-11-1442.jpgscooter-11-144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3271" b="3271"/>
          <a:stretch>
            <a:fillRect/>
          </a:stretch>
        </p:blipFill>
        <p:spPr>
          <a:xfrm>
            <a:off x="-3747259" y="1708891"/>
            <a:ext cx="3009738" cy="2257460"/>
          </a:xfrm>
          <a:prstGeom prst="rect">
            <a:avLst/>
          </a:prstGeom>
        </p:spPr>
      </p:pic>
      <p:sp>
        <p:nvSpPr>
          <p:cNvPr id="9" name="任意多边形: 形状 6"/>
          <p:cNvSpPr/>
          <p:nvPr>
            <p:custDataLst>
              <p:tags r:id="rId3"/>
            </p:custDataLst>
          </p:nvPr>
        </p:nvSpPr>
        <p:spPr>
          <a:xfrm rot="5400000">
            <a:off x="4398078" y="732169"/>
            <a:ext cx="364628" cy="473519"/>
          </a:xfrm>
          <a:custGeom>
            <a:avLst/>
            <a:gdLst/>
            <a:ahLst/>
            <a:cxnLst/>
            <a:rect l="0" t="0" r="0" b="0"/>
            <a:pathLst>
              <a:path w="9996139" h="12979042">
                <a:moveTo>
                  <a:pt x="9709758" y="5818291"/>
                </a:moveTo>
                <a:lnTo>
                  <a:pt x="9710070" y="5817979"/>
                </a:lnTo>
                <a:lnTo>
                  <a:pt x="1598039" y="255436"/>
                </a:lnTo>
                <a:lnTo>
                  <a:pt x="1595505" y="257827"/>
                </a:lnTo>
                <a:cubicBezTo>
                  <a:pt x="1427428" y="98224"/>
                  <a:pt x="1199413" y="0"/>
                  <a:pt x="948110" y="0"/>
                </a:cubicBezTo>
                <a:cubicBezTo>
                  <a:pt x="431168" y="0"/>
                  <a:pt x="12125" y="414897"/>
                  <a:pt x="12125" y="927056"/>
                </a:cubicBezTo>
                <a:cubicBezTo>
                  <a:pt x="12125" y="1208341"/>
                  <a:pt x="0" y="1759072"/>
                  <a:pt x="12125" y="1747129"/>
                </a:cubicBezTo>
                <a:lnTo>
                  <a:pt x="12125" y="6489599"/>
                </a:lnTo>
                <a:lnTo>
                  <a:pt x="12125" y="11481605"/>
                </a:lnTo>
                <a:cubicBezTo>
                  <a:pt x="12125" y="11485738"/>
                  <a:pt x="12125" y="11802268"/>
                  <a:pt x="12125" y="12052285"/>
                </a:cubicBezTo>
                <a:cubicBezTo>
                  <a:pt x="12125" y="12564132"/>
                  <a:pt x="431168" y="12979041"/>
                  <a:pt x="948110" y="12979041"/>
                </a:cubicBezTo>
                <a:cubicBezTo>
                  <a:pt x="1200362" y="12979041"/>
                  <a:pt x="1429338" y="12880181"/>
                  <a:pt x="1597402" y="12719121"/>
                </a:cubicBezTo>
                <a:lnTo>
                  <a:pt x="1598039" y="12719446"/>
                </a:lnTo>
                <a:lnTo>
                  <a:pt x="9710070" y="7157073"/>
                </a:lnTo>
                <a:lnTo>
                  <a:pt x="9709758" y="7156579"/>
                </a:lnTo>
                <a:cubicBezTo>
                  <a:pt x="9886114" y="6988046"/>
                  <a:pt x="9996138" y="6751585"/>
                  <a:pt x="9996138" y="6489430"/>
                </a:cubicBezTo>
                <a:cubicBezTo>
                  <a:pt x="9996138" y="6488793"/>
                  <a:pt x="9996138" y="6488312"/>
                  <a:pt x="9996138" y="6487519"/>
                </a:cubicBezTo>
                <a:cubicBezTo>
                  <a:pt x="9996138" y="6486882"/>
                  <a:pt x="9996138" y="6486103"/>
                  <a:pt x="9996138" y="6485622"/>
                </a:cubicBezTo>
                <a:cubicBezTo>
                  <a:pt x="9996138" y="6223441"/>
                  <a:pt x="9886114" y="5986810"/>
                  <a:pt x="9709758" y="581829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1" name="任意多边形: 形状 10"/>
          <p:cNvSpPr/>
          <p:nvPr>
            <p:custDataLst>
              <p:tags r:id="rId4"/>
            </p:custDataLst>
          </p:nvPr>
        </p:nvSpPr>
        <p:spPr>
          <a:xfrm rot="16200000">
            <a:off x="4388363" y="4479271"/>
            <a:ext cx="364628" cy="473519"/>
          </a:xfrm>
          <a:custGeom>
            <a:avLst/>
            <a:gdLst/>
            <a:ahLst/>
            <a:cxnLst/>
            <a:rect l="0" t="0" r="0" b="0"/>
            <a:pathLst>
              <a:path w="9996139" h="12979042">
                <a:moveTo>
                  <a:pt x="9709758" y="5818291"/>
                </a:moveTo>
                <a:lnTo>
                  <a:pt x="9710070" y="5817979"/>
                </a:lnTo>
                <a:lnTo>
                  <a:pt x="1598039" y="255436"/>
                </a:lnTo>
                <a:lnTo>
                  <a:pt x="1595505" y="257827"/>
                </a:lnTo>
                <a:cubicBezTo>
                  <a:pt x="1427428" y="98224"/>
                  <a:pt x="1199413" y="0"/>
                  <a:pt x="948110" y="0"/>
                </a:cubicBezTo>
                <a:cubicBezTo>
                  <a:pt x="431168" y="0"/>
                  <a:pt x="12125" y="414897"/>
                  <a:pt x="12125" y="927056"/>
                </a:cubicBezTo>
                <a:cubicBezTo>
                  <a:pt x="12125" y="1208341"/>
                  <a:pt x="0" y="1759072"/>
                  <a:pt x="12125" y="1747129"/>
                </a:cubicBezTo>
                <a:lnTo>
                  <a:pt x="12125" y="6489599"/>
                </a:lnTo>
                <a:lnTo>
                  <a:pt x="12125" y="11481605"/>
                </a:lnTo>
                <a:cubicBezTo>
                  <a:pt x="12125" y="11485738"/>
                  <a:pt x="12125" y="11802268"/>
                  <a:pt x="12125" y="12052285"/>
                </a:cubicBezTo>
                <a:cubicBezTo>
                  <a:pt x="12125" y="12564132"/>
                  <a:pt x="431168" y="12979041"/>
                  <a:pt x="948110" y="12979041"/>
                </a:cubicBezTo>
                <a:cubicBezTo>
                  <a:pt x="1200362" y="12979041"/>
                  <a:pt x="1429338" y="12880181"/>
                  <a:pt x="1597402" y="12719121"/>
                </a:cubicBezTo>
                <a:lnTo>
                  <a:pt x="1598039" y="12719446"/>
                </a:lnTo>
                <a:lnTo>
                  <a:pt x="9710070" y="7157073"/>
                </a:lnTo>
                <a:lnTo>
                  <a:pt x="9709758" y="7156579"/>
                </a:lnTo>
                <a:cubicBezTo>
                  <a:pt x="9886114" y="6988046"/>
                  <a:pt x="9996138" y="6751585"/>
                  <a:pt x="9996138" y="6489430"/>
                </a:cubicBezTo>
                <a:cubicBezTo>
                  <a:pt x="9996138" y="6488793"/>
                  <a:pt x="9996138" y="6488312"/>
                  <a:pt x="9996138" y="6487519"/>
                </a:cubicBezTo>
                <a:cubicBezTo>
                  <a:pt x="9996138" y="6486882"/>
                  <a:pt x="9996138" y="6486103"/>
                  <a:pt x="9996138" y="6485622"/>
                </a:cubicBezTo>
                <a:cubicBezTo>
                  <a:pt x="9996138" y="6223441"/>
                  <a:pt x="9886114" y="5986810"/>
                  <a:pt x="9709758" y="581829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pic>
        <p:nvPicPr>
          <p:cNvPr id="14" name="PA-图片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 t="4318" b="4318"/>
          <a:stretch>
            <a:fillRect/>
          </a:stretch>
        </p:blipFill>
        <p:spPr>
          <a:xfrm>
            <a:off x="-6889751" y="1708891"/>
            <a:ext cx="3008563" cy="2257460"/>
          </a:xfrm>
          <a:prstGeom prst="rect">
            <a:avLst/>
          </a:prstGeom>
        </p:spPr>
      </p:pic>
      <p:pic>
        <p:nvPicPr>
          <p:cNvPr id="20" name="PA-图片 3" descr="C:\Users\Administrator\Desktop\1-1Z50Q30000P8.jpg1-1Z50Q30000P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rcRect t="1191" b="1191"/>
          <a:stretch>
            <a:fillRect/>
          </a:stretch>
        </p:blipFill>
        <p:spPr>
          <a:xfrm>
            <a:off x="-604767" y="1708891"/>
            <a:ext cx="3008562" cy="2257460"/>
          </a:xfrm>
          <a:prstGeom prst="rect">
            <a:avLst/>
          </a:prstGeom>
        </p:spPr>
      </p:pic>
      <p:pic>
        <p:nvPicPr>
          <p:cNvPr id="21" name="PA-图片 3" descr="C:\Users\Administrator\Desktop\1-1Z50Q319192C.jpg1-1Z50Q319192C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rcRect t="1191" b="1191"/>
          <a:stretch>
            <a:fillRect/>
          </a:stretch>
        </p:blipFill>
        <p:spPr>
          <a:xfrm>
            <a:off x="2537726" y="1312179"/>
            <a:ext cx="4065975" cy="3050885"/>
          </a:xfrm>
          <a:prstGeom prst="rect">
            <a:avLst/>
          </a:prstGeom>
        </p:spPr>
      </p:pic>
      <p:pic>
        <p:nvPicPr>
          <p:cNvPr id="22" name="PA-图片 3" descr="C:\Users\Administrator\Desktop\微信图片_20200421163633.jpg微信图片_20200421163633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rcRect t="6722" b="6722"/>
          <a:stretch>
            <a:fillRect/>
          </a:stretch>
        </p:blipFill>
        <p:spPr>
          <a:xfrm>
            <a:off x="6739220" y="1708891"/>
            <a:ext cx="3008562" cy="2257460"/>
          </a:xfrm>
          <a:prstGeom prst="rect">
            <a:avLst/>
          </a:prstGeom>
        </p:spPr>
      </p:pic>
      <p:pic>
        <p:nvPicPr>
          <p:cNvPr id="23" name="PA-图片 3" descr="C:\Users\Administrator\Desktop\微信图片_20200421163637.jpg微信图片_20200421163637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rcRect t="6677" b="6677"/>
          <a:stretch>
            <a:fillRect/>
          </a:stretch>
        </p:blipFill>
        <p:spPr>
          <a:xfrm>
            <a:off x="9883301" y="1708891"/>
            <a:ext cx="3008563" cy="2257460"/>
          </a:xfrm>
          <a:prstGeom prst="rect">
            <a:avLst/>
          </a:prstGeom>
        </p:spPr>
      </p:pic>
    </p:spTree>
    <p:custDataLst>
      <p:tags r:id="rId1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switch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3437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.00012849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3436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-0.00012861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40148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9.41901e-0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.1156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.154258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40166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-9.41901e-0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-0.1156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-0.154258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34384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1.27157e-0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40000">
                                          <p:val>
                                            <p:fltVal val="1.32902"/>
                                          </p:val>
                                        </p:tav>
                                        <p:tav tm="50000">
                                          <p:val>
                                            <p:fltVal val="1.32902"/>
                                          </p:val>
                                        </p:tav>
                                        <p:tav tm="55000">
                                          <p:val>
                                            <p:fltVal val="-0.32902"/>
                                          </p:val>
                                        </p:tav>
                                        <p:tav tm="60000">
                                          <p:val>
                                            <p:fltVal val="-0.32902"/>
                                          </p:val>
                                        </p:tav>
                                        <p:tav tm="100000">
                                          <p:val>
                                            <p:fltVal val="-0.58896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4000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fltVal val="1.87779"/>
                                          </p:val>
                                        </p:tav>
                                        <p:tav tm="55000">
                                          <p:val>
                                            <p:fltVal val="1.87779"/>
                                          </p:val>
                                        </p:tav>
                                        <p:tav tm="60000">
                                          <p:val>
                                            <p:fltVal val="0.551691"/>
                                          </p:val>
                                        </p:tav>
                                        <p:tav tm="100000">
                                          <p:val>
                                            <p:fltVal val="0.55169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68733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-1.27157e-0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7450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9.41901e-0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.11551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.154258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80314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74550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-9.41901e-0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-0.1156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-0.154258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40000">
                                          <p:val>
                                            <p:fltVal val="1.32902"/>
                                          </p:val>
                                        </p:tav>
                                        <p:tav tm="50000">
                                          <p:val>
                                            <p:fltVal val="1.32902"/>
                                          </p:val>
                                        </p:tav>
                                        <p:tav tm="55000">
                                          <p:val>
                                            <p:fltVal val="-0.32902"/>
                                          </p:val>
                                        </p:tav>
                                        <p:tav tm="60000">
                                          <p:val>
                                            <p:fltVal val="-0.32902"/>
                                          </p:val>
                                        </p:tav>
                                        <p:tav tm="100000">
                                          <p:val>
                                            <p:fltVal val="-0.58896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4000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fltVal val="1.87779"/>
                                          </p:val>
                                        </p:tav>
                                        <p:tav tm="55000">
                                          <p:val>
                                            <p:fltVal val="1.87779"/>
                                          </p:val>
                                        </p:tav>
                                        <p:tav tm="60000">
                                          <p:val>
                                            <p:fltVal val="0.551691"/>
                                          </p:val>
                                        </p:tav>
                                        <p:tav tm="100000">
                                          <p:val>
                                            <p:fltVal val="0.55169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1.27157e-0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-1.4905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.00012849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.0888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9.41901e-0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.1156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.154258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.1467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-0.00012861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.1469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1.27157e-0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40000">
                                          <p:val>
                                            <p:fltVal val="1.32902"/>
                                          </p:val>
                                        </p:tav>
                                        <p:tav tm="50000">
                                          <p:val>
                                            <p:fltVal val="1.32902"/>
                                          </p:val>
                                        </p:tav>
                                        <p:tav tm="55000">
                                          <p:val>
                                            <p:fltVal val="-0.32902"/>
                                          </p:val>
                                        </p:tav>
                                        <p:tav tm="60000">
                                          <p:val>
                                            <p:fltVal val="-0.32902"/>
                                          </p:val>
                                        </p:tav>
                                        <p:tav tm="100000">
                                          <p:val>
                                            <p:fltVal val="-0.58896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4000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fltVal val="1.87779"/>
                                          </p:val>
                                        </p:tav>
                                        <p:tav tm="55000">
                                          <p:val>
                                            <p:fltVal val="1.87779"/>
                                          </p:val>
                                        </p:tav>
                                        <p:tav tm="60000">
                                          <p:val>
                                            <p:fltVal val="0.551691"/>
                                          </p:val>
                                        </p:tav>
                                        <p:tav tm="100000">
                                          <p:val>
                                            <p:fltVal val="0.55169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-0.1156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-0.154258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-1.1467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.00012861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-1.1469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-1.27157e-0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.4904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-1.27157e-0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.4905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-0.00012849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40000">
                                          <p:val>
                                            <p:fltVal val="1.32902"/>
                                          </p:val>
                                        </p:tav>
                                        <p:tav tm="50000">
                                          <p:val>
                                            <p:fltVal val="1.32902"/>
                                          </p:val>
                                        </p:tav>
                                        <p:tav tm="55000">
                                          <p:val>
                                            <p:fltVal val="-0.32902"/>
                                          </p:val>
                                        </p:tav>
                                        <p:tav tm="60000">
                                          <p:val>
                                            <p:fltVal val="-0.32902"/>
                                          </p:val>
                                        </p:tav>
                                        <p:tav tm="100000">
                                          <p:val>
                                            <p:fltVal val="-0.58896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4000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fltVal val="1.87779"/>
                                          </p:val>
                                        </p:tav>
                                        <p:tav tm="55000">
                                          <p:val>
                                            <p:fltVal val="1.87779"/>
                                          </p:val>
                                        </p:tav>
                                        <p:tav tm="60000">
                                          <p:val>
                                            <p:fltVal val="0.551691"/>
                                          </p:val>
                                        </p:tav>
                                        <p:tav tm="100000">
                                          <p:val>
                                            <p:fltVal val="0.55169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1.27157e-0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-0.7450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-9.41901e-0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-0.11551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-0.154258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-0.80314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-0.74550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9.41901e-0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.1156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.154258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.8343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40000">
                                          <p:val>
                                            <p:fltVal val="1.32902"/>
                                          </p:val>
                                        </p:tav>
                                        <p:tav tm="50000">
                                          <p:val>
                                            <p:fltVal val="1.32902"/>
                                          </p:val>
                                        </p:tav>
                                        <p:tav tm="55000">
                                          <p:val>
                                            <p:fltVal val="-0.32902"/>
                                          </p:val>
                                        </p:tav>
                                        <p:tav tm="60000">
                                          <p:val>
                                            <p:fltVal val="-0.32902"/>
                                          </p:val>
                                        </p:tav>
                                        <p:tav tm="100000">
                                          <p:val>
                                            <p:fltVal val="-0.58896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4000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fltVal val="1.87779"/>
                                          </p:val>
                                        </p:tav>
                                        <p:tav tm="55000">
                                          <p:val>
                                            <p:fltVal val="1.87779"/>
                                          </p:val>
                                        </p:tav>
                                        <p:tav tm="60000">
                                          <p:val>
                                            <p:fltVal val="0.551691"/>
                                          </p:val>
                                        </p:tav>
                                        <p:tav tm="100000">
                                          <p:val>
                                            <p:fltVal val="0.55169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-0.00012849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-0.3436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.00012861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-0.40148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-9.41901e-0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-0.1156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-0.154258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-0.40166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9.41901e-0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.1156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.154258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-0.34384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-1.27157e-0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5"/>
          <p:cNvSpPr txBox="1">
            <a:spLocks noChangeArrowheads="1"/>
          </p:cNvSpPr>
          <p:nvPr/>
        </p:nvSpPr>
        <p:spPr bwMode="auto">
          <a:xfrm>
            <a:off x="934511" y="183664"/>
            <a:ext cx="270383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800" spc="15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2.2 Integrated Wiring</a:t>
            </a:r>
            <a:endParaRPr lang="en-US" altLang="zh-CN" sz="1800" spc="15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800" spc="15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1032788" y="522218"/>
            <a:ext cx="31012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419735" y="930910"/>
            <a:ext cx="4498340" cy="3692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200000"/>
              </a:lnSpc>
            </a:pPr>
            <a:r>
              <a:rPr kumimoji="1" lang="en-US" altLang="zh-CN" sz="1300" dirty="0">
                <a:ea typeface="Heiti SC Light" charset="-122"/>
                <a:cs typeface="+mn-lt"/>
                <a:sym typeface="+mn-ea"/>
              </a:rPr>
              <a:t>Integrated wiring is the main business of </a:t>
            </a:r>
            <a:r>
              <a:rPr kumimoji="1" lang="en-US" altLang="zh-CN" sz="1300" dirty="0" smtClean="0">
                <a:ea typeface="Heiti SC Light" charset="-122"/>
                <a:cs typeface="+mn-lt"/>
                <a:sym typeface="+mn-ea"/>
              </a:rPr>
              <a:t>Suzhou </a:t>
            </a:r>
            <a:r>
              <a:rPr kumimoji="1" lang="en-US" altLang="zh-CN" sz="1300" dirty="0" err="1" smtClean="0">
                <a:ea typeface="Heiti SC Light" charset="-122"/>
                <a:cs typeface="+mn-lt"/>
                <a:sym typeface="+mn-ea"/>
              </a:rPr>
              <a:t>Fucheng</a:t>
            </a:r>
            <a:r>
              <a:rPr kumimoji="1" lang="en-US" altLang="zh-CN" sz="1300" dirty="0" smtClean="0">
                <a:ea typeface="Heiti SC Light" charset="-122"/>
                <a:cs typeface="+mn-lt"/>
                <a:sym typeface="+mn-ea"/>
              </a:rPr>
              <a:t> under </a:t>
            </a:r>
            <a:r>
              <a:rPr kumimoji="1" lang="en-US" altLang="zh-CN" sz="1300" dirty="0" err="1" smtClean="0">
                <a:ea typeface="Heiti SC Light" charset="-122"/>
                <a:cs typeface="+mn-lt"/>
                <a:sym typeface="+mn-ea"/>
              </a:rPr>
              <a:t>Xushi</a:t>
            </a:r>
            <a:r>
              <a:rPr kumimoji="1" lang="en-US" altLang="zh-CN" sz="1300" dirty="0" smtClean="0">
                <a:ea typeface="Heiti SC Light" charset="-122"/>
                <a:cs typeface="+mn-lt"/>
                <a:sym typeface="+mn-ea"/>
              </a:rPr>
              <a:t> Group, which is our plant in Suzhou.</a:t>
            </a:r>
            <a:endParaRPr kumimoji="1" lang="zh-CN" altLang="en-US" sz="1300" dirty="0" smtClean="0">
              <a:ea typeface="Heiti SC Light" charset="-122"/>
              <a:cs typeface="+mn-lt"/>
            </a:endParaRPr>
          </a:p>
          <a:p>
            <a:pPr algn="just">
              <a:lnSpc>
                <a:spcPct val="200000"/>
              </a:lnSpc>
            </a:pPr>
            <a:r>
              <a:rPr kumimoji="1" lang="en-US" altLang="zh-CN" sz="1300" dirty="0">
                <a:ea typeface="Heiti SC Light" charset="-122"/>
                <a:cs typeface="+mn-lt"/>
                <a:sym typeface="+mn-ea"/>
              </a:rPr>
              <a:t>We provide advanced building intelligent integrated wiring technology and product development, production, sales and services, and provide customers with end-to-end integrated wiring solutions for voice, data and image systems integration, including: copper cable wiring solutions, </a:t>
            </a:r>
            <a:r>
              <a:rPr kumimoji="1" lang="en-US" altLang="zh-CN" sz="1300" dirty="0" smtClean="0">
                <a:ea typeface="Heiti SC Light" charset="-122"/>
                <a:cs typeface="+mn-lt"/>
                <a:sym typeface="+mn-ea"/>
              </a:rPr>
              <a:t>data </a:t>
            </a:r>
            <a:r>
              <a:rPr kumimoji="1" lang="en-US" altLang="zh-CN" sz="1300" dirty="0">
                <a:ea typeface="Heiti SC Light" charset="-122"/>
                <a:cs typeface="+mn-lt"/>
                <a:sym typeface="+mn-ea"/>
              </a:rPr>
              <a:t>center solutions, IP network audio and video broadcasting solutions, etc.,</a:t>
            </a:r>
            <a:r>
              <a:rPr kumimoji="1" lang="en-US" altLang="zh-CN" sz="1300" dirty="0">
                <a:latin typeface="Heiti SC Light" charset="-122"/>
                <a:ea typeface="Heiti SC Light" charset="-122"/>
                <a:cs typeface="Heiti SC Light" charset="-122"/>
                <a:sym typeface="+mn-ea"/>
              </a:rPr>
              <a:t> </a:t>
            </a:r>
            <a:endParaRPr lang="zh-CN" altLang="en-US" sz="1300"/>
          </a:p>
        </p:txBody>
      </p:sp>
      <p:pic>
        <p:nvPicPr>
          <p:cNvPr id="3" name="图片 2" descr="图片1 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24500" y="621030"/>
            <a:ext cx="3249295" cy="4177030"/>
          </a:xfrm>
          <a:prstGeom prst="rect">
            <a:avLst/>
          </a:prstGeom>
        </p:spPr>
      </p:pic>
      <p:pic>
        <p:nvPicPr>
          <p:cNvPr id="4" name="图片 3" descr="图片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4205" y="0"/>
            <a:ext cx="900000" cy="437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switch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/>
        </p:nvSpPr>
        <p:spPr>
          <a:xfrm>
            <a:off x="1565350" y="1634775"/>
            <a:ext cx="1676757" cy="1676757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760426" y="1819397"/>
            <a:ext cx="1307513" cy="1307513"/>
            <a:chOff x="1760426" y="1819397"/>
            <a:chExt cx="1307513" cy="1307513"/>
          </a:xfrm>
        </p:grpSpPr>
        <p:sp>
          <p:nvSpPr>
            <p:cNvPr id="24" name="椭圆 23"/>
            <p:cNvSpPr/>
            <p:nvPr/>
          </p:nvSpPr>
          <p:spPr>
            <a:xfrm>
              <a:off x="1760426" y="1819397"/>
              <a:ext cx="1307513" cy="1307513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文本框 5"/>
            <p:cNvSpPr txBox="1">
              <a:spLocks noChangeArrowheads="1"/>
            </p:cNvSpPr>
            <p:nvPr/>
          </p:nvSpPr>
          <p:spPr bwMode="auto">
            <a:xfrm>
              <a:off x="1962987" y="2057655"/>
              <a:ext cx="870751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48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03</a:t>
              </a:r>
              <a:endParaRPr lang="zh-CN" altLang="en-US" sz="4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6" name="文本框 5"/>
          <p:cNvSpPr txBox="1">
            <a:spLocks noChangeArrowheads="1"/>
          </p:cNvSpPr>
          <p:nvPr/>
        </p:nvSpPr>
        <p:spPr bwMode="auto">
          <a:xfrm>
            <a:off x="4790622" y="2281327"/>
            <a:ext cx="215709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dirty="0">
                <a:solidFill>
                  <a:schemeClr val="accent1"/>
                </a:solidFill>
                <a:latin typeface="+mn-lt"/>
                <a:ea typeface="+mn-ea"/>
                <a:cs typeface="+mn-lt"/>
                <a:sym typeface="+mn-lt"/>
              </a:rPr>
              <a:t>Oversea Strategy</a:t>
            </a:r>
            <a:endParaRPr lang="zh-CN" altLang="en-US" sz="2000" dirty="0">
              <a:solidFill>
                <a:schemeClr val="accent1"/>
              </a:solidFill>
              <a:latin typeface="+mn-lt"/>
              <a:ea typeface="+mn-ea"/>
              <a:cs typeface="+mn-lt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612603" y="2375106"/>
            <a:ext cx="1111558" cy="305617"/>
          </a:xfrm>
          <a:prstGeom prst="rect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50" dirty="0">
                <a:cs typeface="+mn-ea"/>
                <a:sym typeface="+mn-lt"/>
              </a:rPr>
              <a:t>PART   THREE</a:t>
            </a:r>
            <a:endParaRPr lang="zh-CN" altLang="en-US" sz="1050" dirty="0">
              <a:cs typeface="+mn-ea"/>
              <a:sym typeface="+mn-lt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2846506" y="1645703"/>
            <a:ext cx="390517" cy="390517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1490685" y="1962503"/>
            <a:ext cx="286781" cy="286781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1347294" y="3348380"/>
            <a:ext cx="160345" cy="160345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1760426" y="3009307"/>
            <a:ext cx="220530" cy="220530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3089904" y="2680354"/>
            <a:ext cx="228296" cy="228296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2913397" y="3300603"/>
            <a:ext cx="154542" cy="154542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1325913" y="2680354"/>
            <a:ext cx="99708" cy="99708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" name="图片 1" descr="图片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44205" y="0"/>
            <a:ext cx="900000" cy="437500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3612603" y="2888440"/>
            <a:ext cx="341906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3549015" y="3012440"/>
            <a:ext cx="4512945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3.1 Focus on North America High-end market</a:t>
            </a:r>
            <a:r>
              <a:rPr lang="en-US" altLang="zh-CN"/>
              <a:t> </a:t>
            </a:r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switch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500"/>
                            </p:stCondLst>
                            <p:childTnLst>
                              <p:par>
                                <p:cTn id="13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500"/>
                            </p:stCondLst>
                            <p:childTnLst>
                              <p:par>
                                <p:cTn id="1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3500"/>
                            </p:stCondLst>
                            <p:childTnLst>
                              <p:par>
                                <p:cTn id="14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bldLvl="0" animBg="1"/>
      <p:bldP spid="16" grpId="0"/>
      <p:bldP spid="7" grpId="0" bldLvl="0" animBg="1"/>
      <p:bldP spid="25" grpId="0" bldLvl="0" animBg="1"/>
      <p:bldP spid="26" grpId="0" bldLvl="0" animBg="1"/>
      <p:bldP spid="28" grpId="0" bldLvl="0" animBg="1"/>
      <p:bldP spid="29" grpId="0" bldLvl="0" animBg="1"/>
      <p:bldP spid="30" grpId="0" bldLvl="0" animBg="1"/>
      <p:bldP spid="31" grpId="0" bldLvl="0" animBg="1"/>
      <p:bldP spid="32" grpId="0" bldLvl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椭圆 20"/>
          <p:cNvSpPr/>
          <p:nvPr/>
        </p:nvSpPr>
        <p:spPr>
          <a:xfrm>
            <a:off x="5227112" y="789284"/>
            <a:ext cx="232005" cy="232005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5227111" y="1849289"/>
            <a:ext cx="232005" cy="232005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5554956" y="728157"/>
            <a:ext cx="14401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800" dirty="0">
                <a:solidFill>
                  <a:schemeClr val="accent1"/>
                </a:solidFill>
                <a:cs typeface="+mn-ea"/>
                <a:sym typeface="+mn-lt"/>
              </a:rPr>
              <a:t>01.About Us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5554956" y="1777356"/>
            <a:ext cx="23291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800" dirty="0">
                <a:solidFill>
                  <a:schemeClr val="accent1"/>
                </a:solidFill>
                <a:cs typeface="+mn-ea"/>
                <a:sym typeface="+mn-lt"/>
              </a:rPr>
              <a:t>02.Product &amp; Service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5227111" y="2856589"/>
            <a:ext cx="232005" cy="232005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5554956" y="2784656"/>
            <a:ext cx="22783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1800" dirty="0">
                <a:solidFill>
                  <a:schemeClr val="accent1"/>
                </a:solidFill>
                <a:cs typeface="+mn-ea"/>
                <a:sym typeface="+mn-lt"/>
              </a:rPr>
              <a:t>03.Oversea Strategy</a:t>
            </a:r>
            <a:endParaRPr lang="en-US" altLang="zh-CN" sz="18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51" name="椭圆 50"/>
          <p:cNvSpPr/>
          <p:nvPr/>
        </p:nvSpPr>
        <p:spPr>
          <a:xfrm>
            <a:off x="5227111" y="3834949"/>
            <a:ext cx="232005" cy="232005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5554956" y="3763016"/>
            <a:ext cx="16306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800">
                <a:solidFill>
                  <a:schemeClr val="accent1"/>
                </a:solidFill>
                <a:cs typeface="+mn-ea"/>
                <a:sym typeface="+mn-lt"/>
              </a:rPr>
              <a:t>04.Contact Us</a:t>
            </a:r>
            <a:endParaRPr lang="zh-CN" altLang="en-US" sz="240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515267" y="1633633"/>
            <a:ext cx="2037292" cy="2037293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752288" y="1857952"/>
            <a:ext cx="1588653" cy="1588654"/>
            <a:chOff x="1752288" y="1857952"/>
            <a:chExt cx="1588653" cy="1588654"/>
          </a:xfrm>
        </p:grpSpPr>
        <p:sp>
          <p:nvSpPr>
            <p:cNvPr id="18" name="椭圆 17"/>
            <p:cNvSpPr/>
            <p:nvPr/>
          </p:nvSpPr>
          <p:spPr>
            <a:xfrm>
              <a:off x="1752288" y="1857952"/>
              <a:ext cx="1588653" cy="1588654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文本框 5"/>
            <p:cNvSpPr txBox="1">
              <a:spLocks noChangeArrowheads="1"/>
            </p:cNvSpPr>
            <p:nvPr/>
          </p:nvSpPr>
          <p:spPr bwMode="auto">
            <a:xfrm>
              <a:off x="1784673" y="2488507"/>
              <a:ext cx="149796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8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CONTENTS</a:t>
              </a:r>
              <a:endParaRPr lang="en-US" sz="1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0" name="椭圆 19"/>
          <p:cNvSpPr/>
          <p:nvPr/>
        </p:nvSpPr>
        <p:spPr>
          <a:xfrm>
            <a:off x="3071896" y="1646911"/>
            <a:ext cx="474486" cy="474486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424547" y="2031829"/>
            <a:ext cx="348444" cy="348445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1250324" y="3715697"/>
            <a:ext cx="194822" cy="194822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1752288" y="3303716"/>
            <a:ext cx="267948" cy="267948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3367629" y="2904032"/>
            <a:ext cx="277384" cy="277384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3153170" y="3657647"/>
            <a:ext cx="187772" cy="187772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1224346" y="2904032"/>
            <a:ext cx="121147" cy="121147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" name="图片 1" descr="图片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44205" y="0"/>
            <a:ext cx="900000" cy="437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switch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500"/>
                            </p:stCondLst>
                            <p:childTnLst>
                              <p:par>
                                <p:cTn id="13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000"/>
                            </p:stCondLst>
                            <p:childTnLst>
                              <p:par>
                                <p:cTn id="1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3500"/>
                            </p:stCondLst>
                            <p:childTnLst>
                              <p:par>
                                <p:cTn id="14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000"/>
                            </p:stCondLst>
                            <p:childTnLst>
                              <p:par>
                                <p:cTn id="1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500"/>
                            </p:stCondLst>
                            <p:childTnLst>
                              <p:par>
                                <p:cTn id="15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0"/>
                            </p:stCondLst>
                            <p:childTnLst>
                              <p:par>
                                <p:cTn id="16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500"/>
                            </p:stCondLst>
                            <p:childTnLst>
                              <p:par>
                                <p:cTn id="16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6000"/>
                            </p:stCondLst>
                            <p:childTnLst>
                              <p:par>
                                <p:cTn id="17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42" grpId="0"/>
      <p:bldP spid="45" grpId="0"/>
      <p:bldP spid="47" grpId="0" animBg="1"/>
      <p:bldP spid="49" grpId="0"/>
      <p:bldP spid="51" grpId="0" animBg="1"/>
      <p:bldP spid="53" grpId="0"/>
      <p:bldP spid="17" grpId="0" animBg="1"/>
      <p:bldP spid="17" grpId="1" animBg="1"/>
      <p:bldP spid="20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5"/>
          <p:cNvSpPr txBox="1">
            <a:spLocks noChangeArrowheads="1"/>
          </p:cNvSpPr>
          <p:nvPr/>
        </p:nvSpPr>
        <p:spPr bwMode="auto">
          <a:xfrm>
            <a:off x="934511" y="183664"/>
            <a:ext cx="476758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  <a:sym typeface="+mn-ea"/>
              </a:rPr>
              <a:t>3.1 Focus on North America High-end market</a:t>
            </a:r>
            <a:endParaRPr lang="en-US" altLang="zh-CN" sz="18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  <a:ea typeface="+mn-ea"/>
              <a:cs typeface="+mj-lt"/>
              <a:sym typeface="+mn-ea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1032788" y="522218"/>
            <a:ext cx="31012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549910" y="1110615"/>
            <a:ext cx="396875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200000"/>
              </a:lnSpc>
            </a:pPr>
            <a:r>
              <a:rPr kumimoji="1" lang="en-US" altLang="zh-CN" sz="1200" dirty="0" smtClean="0">
                <a:ea typeface="Heiti SC Light" charset="-122"/>
                <a:cs typeface="+mn-lt"/>
                <a:sym typeface="+mn-ea"/>
              </a:rPr>
              <a:t>North America is the world largest market for High-end </a:t>
            </a:r>
            <a:r>
              <a:rPr kumimoji="1" lang="en-US" altLang="zh-CN" sz="1200" dirty="0" err="1" smtClean="0">
                <a:ea typeface="Heiti SC Light" charset="-122"/>
                <a:cs typeface="+mn-lt"/>
                <a:sym typeface="+mn-ea"/>
              </a:rPr>
              <a:t>flouropolymer</a:t>
            </a:r>
            <a:r>
              <a:rPr kumimoji="1" lang="en-US" altLang="zh-CN" sz="1200" dirty="0" smtClean="0">
                <a:ea typeface="Heiti SC Light" charset="-122"/>
                <a:cs typeface="+mn-lt"/>
                <a:sym typeface="+mn-ea"/>
              </a:rPr>
              <a:t> low voltage communication cables. </a:t>
            </a:r>
            <a:r>
              <a:rPr kumimoji="1" lang="en-US" altLang="zh-CN" sz="1200" dirty="0" err="1" smtClean="0">
                <a:ea typeface="Heiti SC Light" charset="-122"/>
                <a:cs typeface="+mn-lt"/>
                <a:sym typeface="+mn-ea"/>
              </a:rPr>
              <a:t>Xushi</a:t>
            </a:r>
            <a:r>
              <a:rPr kumimoji="1" lang="en-US" altLang="zh-CN" sz="1200" dirty="0" smtClean="0">
                <a:ea typeface="Heiti SC Light" charset="-122"/>
                <a:cs typeface="+mn-lt"/>
                <a:sym typeface="+mn-ea"/>
              </a:rPr>
              <a:t> </a:t>
            </a:r>
            <a:r>
              <a:rPr kumimoji="1" lang="en-US" altLang="zh-CN" sz="1200" dirty="0">
                <a:ea typeface="Heiti SC Light" charset="-122"/>
                <a:cs typeface="+mn-lt"/>
                <a:sym typeface="+mn-ea"/>
              </a:rPr>
              <a:t>Group has been deploying </a:t>
            </a:r>
            <a:r>
              <a:rPr kumimoji="1" lang="en-US" altLang="zh-CN" sz="1200" dirty="0" smtClean="0">
                <a:ea typeface="Heiti SC Light" charset="-122"/>
                <a:cs typeface="+mn-lt"/>
                <a:sym typeface="+mn-ea"/>
              </a:rPr>
              <a:t>North America market </a:t>
            </a:r>
            <a:r>
              <a:rPr kumimoji="1" lang="en-US" altLang="zh-CN" sz="1200" dirty="0">
                <a:ea typeface="Heiti SC Light" charset="-122"/>
                <a:cs typeface="+mn-lt"/>
                <a:sym typeface="+mn-ea"/>
              </a:rPr>
              <a:t>since </a:t>
            </a:r>
            <a:r>
              <a:rPr kumimoji="1" lang="en-US" altLang="zh-CN" sz="1200" dirty="0" smtClean="0">
                <a:ea typeface="Heiti SC Light" charset="-122"/>
                <a:cs typeface="+mn-lt"/>
                <a:sym typeface="+mn-ea"/>
              </a:rPr>
              <a:t>2000. </a:t>
            </a:r>
            <a:endParaRPr kumimoji="1" lang="en-US" altLang="zh-CN" sz="1200" dirty="0" smtClean="0">
              <a:ea typeface="Heiti SC Light" charset="-122"/>
              <a:cs typeface="+mn-lt"/>
            </a:endParaRPr>
          </a:p>
          <a:p>
            <a:pPr algn="just">
              <a:lnSpc>
                <a:spcPct val="200000"/>
              </a:lnSpc>
            </a:pPr>
            <a:endParaRPr kumimoji="1" lang="en-US" altLang="zh-CN" sz="1200" dirty="0">
              <a:ea typeface="Heiti SC Light" charset="-122"/>
              <a:cs typeface="+mn-lt"/>
            </a:endParaRPr>
          </a:p>
          <a:p>
            <a:pPr algn="just">
              <a:lnSpc>
                <a:spcPct val="200000"/>
              </a:lnSpc>
            </a:pPr>
            <a:r>
              <a:rPr kumimoji="1" lang="en-US" altLang="zh-CN" sz="1200" dirty="0" smtClean="0">
                <a:ea typeface="Heiti SC Light" charset="-122"/>
                <a:cs typeface="+mn-lt"/>
                <a:sym typeface="+mn-ea"/>
              </a:rPr>
              <a:t>Through our efforts in last 20 years, </a:t>
            </a:r>
            <a:r>
              <a:rPr kumimoji="1" lang="en-US" altLang="zh-CN" sz="1200" dirty="0">
                <a:ea typeface="Heiti SC Light" charset="-122"/>
                <a:cs typeface="+mn-lt"/>
                <a:sym typeface="+mn-ea"/>
              </a:rPr>
              <a:t>we have found our market </a:t>
            </a:r>
            <a:r>
              <a:rPr kumimoji="1" lang="en-US" altLang="zh-CN" sz="1200" dirty="0" smtClean="0">
                <a:ea typeface="Heiti SC Light" charset="-122"/>
                <a:cs typeface="+mn-lt"/>
                <a:sym typeface="+mn-ea"/>
              </a:rPr>
              <a:t>segments</a:t>
            </a:r>
            <a:r>
              <a:rPr kumimoji="1" lang="en-US" altLang="zh-CN" sz="1200" dirty="0">
                <a:ea typeface="Heiti SC Light" charset="-122"/>
                <a:cs typeface="+mn-lt"/>
                <a:sym typeface="+mn-ea"/>
              </a:rPr>
              <a:t> </a:t>
            </a:r>
            <a:r>
              <a:rPr kumimoji="1" lang="en-US" altLang="zh-CN" sz="1200" dirty="0" smtClean="0">
                <a:ea typeface="Heiti SC Light" charset="-122"/>
                <a:cs typeface="+mn-lt"/>
                <a:sym typeface="+mn-ea"/>
              </a:rPr>
              <a:t>and</a:t>
            </a:r>
            <a:r>
              <a:rPr kumimoji="1" lang="zh-CN" altLang="en-US" sz="1200" dirty="0" smtClean="0">
                <a:ea typeface="Heiti SC Light" charset="-122"/>
                <a:cs typeface="+mn-lt"/>
                <a:sym typeface="+mn-ea"/>
              </a:rPr>
              <a:t> </a:t>
            </a:r>
            <a:r>
              <a:rPr kumimoji="1" lang="en-US" altLang="zh-CN" sz="1200" dirty="0" smtClean="0">
                <a:ea typeface="Heiti SC Light" charset="-122"/>
                <a:cs typeface="+mn-lt"/>
                <a:sym typeface="+mn-ea"/>
              </a:rPr>
              <a:t>will</a:t>
            </a:r>
            <a:r>
              <a:rPr kumimoji="1" lang="zh-CN" altLang="en-US" sz="1200" dirty="0">
                <a:ea typeface="Heiti SC Light" charset="-122"/>
                <a:cs typeface="+mn-lt"/>
                <a:sym typeface="+mn-ea"/>
              </a:rPr>
              <a:t> </a:t>
            </a:r>
            <a:r>
              <a:rPr kumimoji="1" lang="en-US" altLang="zh-CN" sz="1200" dirty="0" smtClean="0">
                <a:ea typeface="Heiti SC Light" charset="-122"/>
                <a:cs typeface="+mn-lt"/>
                <a:sym typeface="+mn-ea"/>
              </a:rPr>
              <a:t>focus</a:t>
            </a:r>
            <a:r>
              <a:rPr kumimoji="1" lang="zh-CN" altLang="en-US" sz="1200" dirty="0" smtClean="0">
                <a:ea typeface="Heiti SC Light" charset="-122"/>
                <a:cs typeface="+mn-lt"/>
                <a:sym typeface="+mn-ea"/>
              </a:rPr>
              <a:t> </a:t>
            </a:r>
            <a:r>
              <a:rPr kumimoji="1" lang="en-US" altLang="zh-CN" sz="1200" dirty="0" smtClean="0">
                <a:ea typeface="Heiti SC Light" charset="-122"/>
                <a:cs typeface="+mn-lt"/>
                <a:sym typeface="+mn-ea"/>
              </a:rPr>
              <a:t>on</a:t>
            </a:r>
            <a:r>
              <a:rPr kumimoji="1" lang="en-US" altLang="zh-CN" sz="1200" dirty="0">
                <a:ea typeface="Heiti SC Light" charset="-122"/>
                <a:cs typeface="+mn-lt"/>
                <a:sym typeface="+mn-ea"/>
              </a:rPr>
              <a:t> </a:t>
            </a:r>
            <a:r>
              <a:rPr kumimoji="1" lang="en-US" altLang="zh-CN" sz="1200" dirty="0" smtClean="0">
                <a:ea typeface="Heiti SC Light" charset="-122"/>
                <a:cs typeface="+mn-lt"/>
                <a:sym typeface="+mn-ea"/>
              </a:rPr>
              <a:t>Improving </a:t>
            </a:r>
            <a:r>
              <a:rPr kumimoji="1" lang="en-US" altLang="zh-CN" sz="1200" dirty="0">
                <a:ea typeface="Heiti SC Light" charset="-122"/>
                <a:cs typeface="+mn-lt"/>
                <a:sym typeface="+mn-ea"/>
              </a:rPr>
              <a:t>our technology for creating more value for our US &amp; Canada </a:t>
            </a:r>
            <a:r>
              <a:rPr kumimoji="1" lang="en-US" altLang="zh-CN" sz="1200" dirty="0" smtClean="0">
                <a:ea typeface="Heiti SC Light" charset="-122"/>
                <a:cs typeface="+mn-lt"/>
                <a:sym typeface="+mn-ea"/>
              </a:rPr>
              <a:t>partners.</a:t>
            </a:r>
            <a:endParaRPr lang="zh-CN" altLang="en-US" sz="1200">
              <a:cs typeface="+mn-lt"/>
            </a:endParaRPr>
          </a:p>
        </p:txBody>
      </p:sp>
      <p:pic>
        <p:nvPicPr>
          <p:cNvPr id="7" name="图片 6" descr="图片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02835" y="1106170"/>
            <a:ext cx="4034790" cy="3423920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8" name="图片 7" descr="图片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4205" y="0"/>
            <a:ext cx="900000" cy="437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switch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/>
        </p:nvSpPr>
        <p:spPr>
          <a:xfrm>
            <a:off x="1565350" y="1634775"/>
            <a:ext cx="1676757" cy="1676757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760426" y="1819397"/>
            <a:ext cx="1307513" cy="1307513"/>
            <a:chOff x="1760426" y="1819397"/>
            <a:chExt cx="1307513" cy="1307513"/>
          </a:xfrm>
        </p:grpSpPr>
        <p:sp>
          <p:nvSpPr>
            <p:cNvPr id="24" name="椭圆 23"/>
            <p:cNvSpPr/>
            <p:nvPr/>
          </p:nvSpPr>
          <p:spPr>
            <a:xfrm>
              <a:off x="1760426" y="1819397"/>
              <a:ext cx="1307513" cy="1307513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文本框 5"/>
            <p:cNvSpPr txBox="1">
              <a:spLocks noChangeArrowheads="1"/>
            </p:cNvSpPr>
            <p:nvPr/>
          </p:nvSpPr>
          <p:spPr bwMode="auto">
            <a:xfrm>
              <a:off x="1962987" y="2057655"/>
              <a:ext cx="870751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48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04</a:t>
              </a:r>
              <a:endParaRPr lang="zh-CN" altLang="en-US" sz="4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6" name="文本框 5"/>
          <p:cNvSpPr txBox="1">
            <a:spLocks noChangeArrowheads="1"/>
          </p:cNvSpPr>
          <p:nvPr/>
        </p:nvSpPr>
        <p:spPr bwMode="auto">
          <a:xfrm>
            <a:off x="4871902" y="2226717"/>
            <a:ext cx="150876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>
                <a:solidFill>
                  <a:schemeClr val="accent1"/>
                </a:solidFill>
                <a:latin typeface="+mn-lt"/>
                <a:cs typeface="+mn-lt"/>
                <a:sym typeface="+mn-lt"/>
              </a:rPr>
              <a:t>Contact  Us</a:t>
            </a:r>
            <a:endParaRPr lang="zh-CN" altLang="en-US" sz="2000" dirty="0">
              <a:solidFill>
                <a:schemeClr val="accent1"/>
              </a:solidFill>
              <a:latin typeface="+mn-lt"/>
              <a:ea typeface="+mn-ea"/>
              <a:cs typeface="+mn-lt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59898" y="2320496"/>
            <a:ext cx="1111558" cy="305617"/>
          </a:xfrm>
          <a:prstGeom prst="rect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dirty="0">
                <a:cs typeface="+mn-ea"/>
                <a:sym typeface="+mn-lt"/>
              </a:rPr>
              <a:t>PART   FOUR</a:t>
            </a:r>
            <a:endParaRPr lang="zh-CN" altLang="en-US" sz="1100" dirty="0">
              <a:cs typeface="+mn-ea"/>
              <a:sym typeface="+mn-lt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2846506" y="1645703"/>
            <a:ext cx="390517" cy="390517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1490685" y="1962503"/>
            <a:ext cx="286781" cy="286781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1347294" y="3348380"/>
            <a:ext cx="160345" cy="160345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1760426" y="3009307"/>
            <a:ext cx="220530" cy="220530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3089904" y="2680354"/>
            <a:ext cx="228296" cy="228296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2913397" y="3300603"/>
            <a:ext cx="154542" cy="154542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1325913" y="2680354"/>
            <a:ext cx="99708" cy="99708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" name="图片 1" descr="图片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44205" y="0"/>
            <a:ext cx="900000" cy="437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switch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500"/>
                            </p:stCondLst>
                            <p:childTnLst>
                              <p:par>
                                <p:cTn id="13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500"/>
                            </p:stCondLst>
                            <p:childTnLst>
                              <p:par>
                                <p:cTn id="1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bldLvl="0" animBg="1"/>
      <p:bldP spid="16" grpId="0"/>
      <p:bldP spid="7" grpId="0" bldLvl="0" animBg="1"/>
      <p:bldP spid="25" grpId="0" bldLvl="0" animBg="1"/>
      <p:bldP spid="26" grpId="0" bldLvl="0" animBg="1"/>
      <p:bldP spid="28" grpId="0" bldLvl="0" animBg="1"/>
      <p:bldP spid="29" grpId="0" bldLvl="0" animBg="1"/>
      <p:bldP spid="30" grpId="0" bldLvl="0" animBg="1"/>
      <p:bldP spid="31" grpId="0" bldLvl="0" animBg="1"/>
      <p:bldP spid="32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5"/>
          <p:cNvSpPr txBox="1">
            <a:spLocks noChangeArrowheads="1"/>
          </p:cNvSpPr>
          <p:nvPr/>
        </p:nvSpPr>
        <p:spPr bwMode="auto">
          <a:xfrm>
            <a:off x="922446" y="184934"/>
            <a:ext cx="169418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  <a:sym typeface="+mn-ea"/>
              </a:rPr>
              <a:t>4.1 Contact Us</a:t>
            </a:r>
            <a:endParaRPr lang="en-US" altLang="zh-CN" sz="18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  <a:ea typeface="+mn-ea"/>
              <a:cs typeface="+mj-lt"/>
              <a:sym typeface="+mn-ea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1032788" y="522218"/>
            <a:ext cx="31012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 descr="图片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44205" y="0"/>
            <a:ext cx="900000" cy="437500"/>
          </a:xfrm>
          <a:prstGeom prst="rect">
            <a:avLst/>
          </a:prstGeom>
        </p:spPr>
      </p:pic>
      <p:pic>
        <p:nvPicPr>
          <p:cNvPr id="12" name="图片 11" descr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835" y="1172845"/>
            <a:ext cx="2665095" cy="2776220"/>
          </a:xfrm>
          <a:prstGeom prst="rect">
            <a:avLst/>
          </a:prstGeom>
        </p:spPr>
      </p:pic>
      <p:sp>
        <p:nvSpPr>
          <p:cNvPr id="67" name="Freeform 137"/>
          <p:cNvSpPr>
            <a:spLocks noEditPoints="1"/>
          </p:cNvSpPr>
          <p:nvPr/>
        </p:nvSpPr>
        <p:spPr bwMode="auto">
          <a:xfrm>
            <a:off x="5535373" y="1533404"/>
            <a:ext cx="359761" cy="359761"/>
          </a:xfrm>
          <a:custGeom>
            <a:avLst/>
            <a:gdLst>
              <a:gd name="T0" fmla="*/ 115 w 230"/>
              <a:gd name="T1" fmla="*/ 0 h 230"/>
              <a:gd name="T2" fmla="*/ 14 w 230"/>
              <a:gd name="T3" fmla="*/ 215 h 230"/>
              <a:gd name="T4" fmla="*/ 0 w 230"/>
              <a:gd name="T5" fmla="*/ 230 h 230"/>
              <a:gd name="T6" fmla="*/ 230 w 230"/>
              <a:gd name="T7" fmla="*/ 57 h 230"/>
              <a:gd name="T8" fmla="*/ 86 w 230"/>
              <a:gd name="T9" fmla="*/ 215 h 230"/>
              <a:gd name="T10" fmla="*/ 43 w 230"/>
              <a:gd name="T11" fmla="*/ 187 h 230"/>
              <a:gd name="T12" fmla="*/ 86 w 230"/>
              <a:gd name="T13" fmla="*/ 215 h 230"/>
              <a:gd name="T14" fmla="*/ 29 w 230"/>
              <a:gd name="T15" fmla="*/ 158 h 230"/>
              <a:gd name="T16" fmla="*/ 100 w 230"/>
              <a:gd name="T17" fmla="*/ 144 h 230"/>
              <a:gd name="T18" fmla="*/ 100 w 230"/>
              <a:gd name="T19" fmla="*/ 129 h 230"/>
              <a:gd name="T20" fmla="*/ 29 w 230"/>
              <a:gd name="T21" fmla="*/ 115 h 230"/>
              <a:gd name="T22" fmla="*/ 100 w 230"/>
              <a:gd name="T23" fmla="*/ 129 h 230"/>
              <a:gd name="T24" fmla="*/ 29 w 230"/>
              <a:gd name="T25" fmla="*/ 101 h 230"/>
              <a:gd name="T26" fmla="*/ 100 w 230"/>
              <a:gd name="T27" fmla="*/ 86 h 230"/>
              <a:gd name="T28" fmla="*/ 100 w 230"/>
              <a:gd name="T29" fmla="*/ 72 h 230"/>
              <a:gd name="T30" fmla="*/ 29 w 230"/>
              <a:gd name="T31" fmla="*/ 57 h 230"/>
              <a:gd name="T32" fmla="*/ 100 w 230"/>
              <a:gd name="T33" fmla="*/ 72 h 230"/>
              <a:gd name="T34" fmla="*/ 29 w 230"/>
              <a:gd name="T35" fmla="*/ 43 h 230"/>
              <a:gd name="T36" fmla="*/ 100 w 230"/>
              <a:gd name="T37" fmla="*/ 29 h 230"/>
              <a:gd name="T38" fmla="*/ 172 w 230"/>
              <a:gd name="T39" fmla="*/ 201 h 230"/>
              <a:gd name="T40" fmla="*/ 143 w 230"/>
              <a:gd name="T41" fmla="*/ 172 h 230"/>
              <a:gd name="T42" fmla="*/ 172 w 230"/>
              <a:gd name="T43" fmla="*/ 201 h 230"/>
              <a:gd name="T44" fmla="*/ 143 w 230"/>
              <a:gd name="T45" fmla="*/ 158 h 230"/>
              <a:gd name="T46" fmla="*/ 172 w 230"/>
              <a:gd name="T47" fmla="*/ 129 h 230"/>
              <a:gd name="T48" fmla="*/ 172 w 230"/>
              <a:gd name="T49" fmla="*/ 115 h 230"/>
              <a:gd name="T50" fmla="*/ 143 w 230"/>
              <a:gd name="T51" fmla="*/ 86 h 230"/>
              <a:gd name="T52" fmla="*/ 172 w 230"/>
              <a:gd name="T53" fmla="*/ 115 h 230"/>
              <a:gd name="T54" fmla="*/ 187 w 230"/>
              <a:gd name="T55" fmla="*/ 201 h 230"/>
              <a:gd name="T56" fmla="*/ 215 w 230"/>
              <a:gd name="T57" fmla="*/ 172 h 230"/>
              <a:gd name="T58" fmla="*/ 215 w 230"/>
              <a:gd name="T59" fmla="*/ 158 h 230"/>
              <a:gd name="T60" fmla="*/ 187 w 230"/>
              <a:gd name="T61" fmla="*/ 129 h 230"/>
              <a:gd name="T62" fmla="*/ 215 w 230"/>
              <a:gd name="T63" fmla="*/ 158 h 230"/>
              <a:gd name="T64" fmla="*/ 187 w 230"/>
              <a:gd name="T65" fmla="*/ 115 h 230"/>
              <a:gd name="T66" fmla="*/ 215 w 230"/>
              <a:gd name="T67" fmla="*/ 86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30" h="230">
                <a:moveTo>
                  <a:pt x="115" y="57"/>
                </a:moveTo>
                <a:lnTo>
                  <a:pt x="115" y="0"/>
                </a:lnTo>
                <a:lnTo>
                  <a:pt x="14" y="0"/>
                </a:lnTo>
                <a:lnTo>
                  <a:pt x="14" y="215"/>
                </a:lnTo>
                <a:lnTo>
                  <a:pt x="0" y="215"/>
                </a:lnTo>
                <a:lnTo>
                  <a:pt x="0" y="230"/>
                </a:lnTo>
                <a:lnTo>
                  <a:pt x="230" y="230"/>
                </a:lnTo>
                <a:lnTo>
                  <a:pt x="230" y="57"/>
                </a:lnTo>
                <a:lnTo>
                  <a:pt x="115" y="57"/>
                </a:lnTo>
                <a:close/>
                <a:moveTo>
                  <a:pt x="86" y="215"/>
                </a:moveTo>
                <a:lnTo>
                  <a:pt x="43" y="215"/>
                </a:lnTo>
                <a:lnTo>
                  <a:pt x="43" y="187"/>
                </a:lnTo>
                <a:lnTo>
                  <a:pt x="86" y="187"/>
                </a:lnTo>
                <a:lnTo>
                  <a:pt x="86" y="215"/>
                </a:lnTo>
                <a:close/>
                <a:moveTo>
                  <a:pt x="100" y="158"/>
                </a:moveTo>
                <a:lnTo>
                  <a:pt x="29" y="158"/>
                </a:lnTo>
                <a:lnTo>
                  <a:pt x="29" y="144"/>
                </a:lnTo>
                <a:lnTo>
                  <a:pt x="100" y="144"/>
                </a:lnTo>
                <a:lnTo>
                  <a:pt x="100" y="158"/>
                </a:lnTo>
                <a:close/>
                <a:moveTo>
                  <a:pt x="100" y="129"/>
                </a:moveTo>
                <a:lnTo>
                  <a:pt x="29" y="129"/>
                </a:lnTo>
                <a:lnTo>
                  <a:pt x="29" y="115"/>
                </a:lnTo>
                <a:lnTo>
                  <a:pt x="100" y="115"/>
                </a:lnTo>
                <a:lnTo>
                  <a:pt x="100" y="129"/>
                </a:lnTo>
                <a:close/>
                <a:moveTo>
                  <a:pt x="100" y="101"/>
                </a:moveTo>
                <a:lnTo>
                  <a:pt x="29" y="101"/>
                </a:lnTo>
                <a:lnTo>
                  <a:pt x="29" y="86"/>
                </a:lnTo>
                <a:lnTo>
                  <a:pt x="100" y="86"/>
                </a:lnTo>
                <a:lnTo>
                  <a:pt x="100" y="101"/>
                </a:lnTo>
                <a:close/>
                <a:moveTo>
                  <a:pt x="100" y="72"/>
                </a:moveTo>
                <a:lnTo>
                  <a:pt x="29" y="72"/>
                </a:lnTo>
                <a:lnTo>
                  <a:pt x="29" y="57"/>
                </a:lnTo>
                <a:lnTo>
                  <a:pt x="100" y="57"/>
                </a:lnTo>
                <a:lnTo>
                  <a:pt x="100" y="72"/>
                </a:lnTo>
                <a:close/>
                <a:moveTo>
                  <a:pt x="100" y="43"/>
                </a:moveTo>
                <a:lnTo>
                  <a:pt x="29" y="43"/>
                </a:lnTo>
                <a:lnTo>
                  <a:pt x="29" y="29"/>
                </a:lnTo>
                <a:lnTo>
                  <a:pt x="100" y="29"/>
                </a:lnTo>
                <a:lnTo>
                  <a:pt x="100" y="43"/>
                </a:lnTo>
                <a:close/>
                <a:moveTo>
                  <a:pt x="172" y="201"/>
                </a:moveTo>
                <a:lnTo>
                  <a:pt x="143" y="201"/>
                </a:lnTo>
                <a:lnTo>
                  <a:pt x="143" y="172"/>
                </a:lnTo>
                <a:lnTo>
                  <a:pt x="172" y="172"/>
                </a:lnTo>
                <a:lnTo>
                  <a:pt x="172" y="201"/>
                </a:lnTo>
                <a:close/>
                <a:moveTo>
                  <a:pt x="172" y="158"/>
                </a:moveTo>
                <a:lnTo>
                  <a:pt x="143" y="158"/>
                </a:lnTo>
                <a:lnTo>
                  <a:pt x="143" y="129"/>
                </a:lnTo>
                <a:lnTo>
                  <a:pt x="172" y="129"/>
                </a:lnTo>
                <a:lnTo>
                  <a:pt x="172" y="158"/>
                </a:lnTo>
                <a:close/>
                <a:moveTo>
                  <a:pt x="172" y="115"/>
                </a:moveTo>
                <a:lnTo>
                  <a:pt x="143" y="115"/>
                </a:lnTo>
                <a:lnTo>
                  <a:pt x="143" y="86"/>
                </a:lnTo>
                <a:lnTo>
                  <a:pt x="172" y="86"/>
                </a:lnTo>
                <a:lnTo>
                  <a:pt x="172" y="115"/>
                </a:lnTo>
                <a:close/>
                <a:moveTo>
                  <a:pt x="215" y="201"/>
                </a:moveTo>
                <a:lnTo>
                  <a:pt x="187" y="201"/>
                </a:lnTo>
                <a:lnTo>
                  <a:pt x="187" y="172"/>
                </a:lnTo>
                <a:lnTo>
                  <a:pt x="215" y="172"/>
                </a:lnTo>
                <a:lnTo>
                  <a:pt x="215" y="201"/>
                </a:lnTo>
                <a:close/>
                <a:moveTo>
                  <a:pt x="215" y="158"/>
                </a:moveTo>
                <a:lnTo>
                  <a:pt x="187" y="158"/>
                </a:lnTo>
                <a:lnTo>
                  <a:pt x="187" y="129"/>
                </a:lnTo>
                <a:lnTo>
                  <a:pt x="215" y="129"/>
                </a:lnTo>
                <a:lnTo>
                  <a:pt x="215" y="158"/>
                </a:lnTo>
                <a:close/>
                <a:moveTo>
                  <a:pt x="215" y="115"/>
                </a:moveTo>
                <a:lnTo>
                  <a:pt x="187" y="115"/>
                </a:lnTo>
                <a:lnTo>
                  <a:pt x="187" y="86"/>
                </a:lnTo>
                <a:lnTo>
                  <a:pt x="215" y="86"/>
                </a:lnTo>
                <a:lnTo>
                  <a:pt x="215" y="115"/>
                </a:lnTo>
                <a:close/>
              </a:path>
            </a:pathLst>
          </a:cu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vert="horz" wrap="square" lIns="91440" tIns="45720" rIns="91440" bIns="45720" numCol="1" anchor="t" anchorCtr="0" compatLnSpc="1"/>
          <a:p>
            <a:endParaRPr lang="id-ID">
              <a:latin typeface="Heiti SC Light" charset="-122"/>
              <a:ea typeface="Heiti SC Light" charset="-122"/>
              <a:cs typeface="Heiti SC Light" charset="-122"/>
              <a:sym typeface="+mn-lt"/>
            </a:endParaRPr>
          </a:p>
        </p:txBody>
      </p:sp>
      <p:grpSp>
        <p:nvGrpSpPr>
          <p:cNvPr id="14" name="Group 11"/>
          <p:cNvGrpSpPr/>
          <p:nvPr/>
        </p:nvGrpSpPr>
        <p:grpSpPr>
          <a:xfrm>
            <a:off x="5608828" y="2344140"/>
            <a:ext cx="247140" cy="359761"/>
            <a:chOff x="2678113" y="3660776"/>
            <a:chExt cx="250825" cy="365125"/>
          </a:xfrm>
          <a:solidFill>
            <a:srgbClr val="00B0F0"/>
          </a:solidFill>
        </p:grpSpPr>
        <p:sp>
          <p:nvSpPr>
            <p:cNvPr id="43" name="Rectangle 36"/>
            <p:cNvSpPr>
              <a:spLocks noChangeArrowheads="1"/>
            </p:cNvSpPr>
            <p:nvPr/>
          </p:nvSpPr>
          <p:spPr bwMode="auto">
            <a:xfrm>
              <a:off x="2722563" y="3751263"/>
              <a:ext cx="160337" cy="138113"/>
            </a:xfrm>
            <a:prstGeom prst="rect">
              <a:avLst/>
            </a:prstGeom>
            <a:grpFill/>
            <a:ln w="9525">
              <a:solidFill>
                <a:srgbClr val="00B0F0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id-ID">
                <a:latin typeface="Heiti SC Light" charset="-122"/>
                <a:ea typeface="Heiti SC Light" charset="-122"/>
                <a:cs typeface="Heiti SC Light" charset="-122"/>
                <a:sym typeface="+mn-lt"/>
              </a:endParaRPr>
            </a:p>
          </p:txBody>
        </p:sp>
        <p:sp>
          <p:nvSpPr>
            <p:cNvPr id="45" name="Rectangle 37"/>
            <p:cNvSpPr>
              <a:spLocks noChangeArrowheads="1"/>
            </p:cNvSpPr>
            <p:nvPr/>
          </p:nvSpPr>
          <p:spPr bwMode="auto">
            <a:xfrm>
              <a:off x="2768600" y="3706813"/>
              <a:ext cx="68262" cy="22225"/>
            </a:xfrm>
            <a:prstGeom prst="rect">
              <a:avLst/>
            </a:prstGeom>
            <a:grpFill/>
            <a:ln w="9525">
              <a:solidFill>
                <a:srgbClr val="00B0F0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id-ID">
                <a:latin typeface="Heiti SC Light" charset="-122"/>
                <a:ea typeface="Heiti SC Light" charset="-122"/>
                <a:cs typeface="Heiti SC Light" charset="-122"/>
                <a:sym typeface="+mn-lt"/>
              </a:endParaRPr>
            </a:p>
          </p:txBody>
        </p:sp>
        <p:sp>
          <p:nvSpPr>
            <p:cNvPr id="46" name="Freeform 38"/>
            <p:cNvSpPr>
              <a:spLocks noEditPoints="1"/>
            </p:cNvSpPr>
            <p:nvPr/>
          </p:nvSpPr>
          <p:spPr bwMode="auto">
            <a:xfrm>
              <a:off x="2678113" y="3660776"/>
              <a:ext cx="250825" cy="365125"/>
            </a:xfrm>
            <a:custGeom>
              <a:avLst/>
              <a:gdLst>
                <a:gd name="T0" fmla="*/ 36 w 44"/>
                <a:gd name="T1" fmla="*/ 0 h 64"/>
                <a:gd name="T2" fmla="*/ 8 w 44"/>
                <a:gd name="T3" fmla="*/ 0 h 64"/>
                <a:gd name="T4" fmla="*/ 0 w 44"/>
                <a:gd name="T5" fmla="*/ 8 h 64"/>
                <a:gd name="T6" fmla="*/ 0 w 44"/>
                <a:gd name="T7" fmla="*/ 56 h 64"/>
                <a:gd name="T8" fmla="*/ 8 w 44"/>
                <a:gd name="T9" fmla="*/ 64 h 64"/>
                <a:gd name="T10" fmla="*/ 36 w 44"/>
                <a:gd name="T11" fmla="*/ 64 h 64"/>
                <a:gd name="T12" fmla="*/ 44 w 44"/>
                <a:gd name="T13" fmla="*/ 56 h 64"/>
                <a:gd name="T14" fmla="*/ 44 w 44"/>
                <a:gd name="T15" fmla="*/ 8 h 64"/>
                <a:gd name="T16" fmla="*/ 36 w 44"/>
                <a:gd name="T17" fmla="*/ 0 h 64"/>
                <a:gd name="T18" fmla="*/ 40 w 44"/>
                <a:gd name="T19" fmla="*/ 56 h 64"/>
                <a:gd name="T20" fmla="*/ 36 w 44"/>
                <a:gd name="T21" fmla="*/ 60 h 64"/>
                <a:gd name="T22" fmla="*/ 8 w 44"/>
                <a:gd name="T23" fmla="*/ 60 h 64"/>
                <a:gd name="T24" fmla="*/ 4 w 44"/>
                <a:gd name="T25" fmla="*/ 56 h 64"/>
                <a:gd name="T26" fmla="*/ 4 w 44"/>
                <a:gd name="T27" fmla="*/ 8 h 64"/>
                <a:gd name="T28" fmla="*/ 8 w 44"/>
                <a:gd name="T29" fmla="*/ 4 h 64"/>
                <a:gd name="T30" fmla="*/ 36 w 44"/>
                <a:gd name="T31" fmla="*/ 4 h 64"/>
                <a:gd name="T32" fmla="*/ 40 w 44"/>
                <a:gd name="T33" fmla="*/ 8 h 64"/>
                <a:gd name="T34" fmla="*/ 40 w 44"/>
                <a:gd name="T35" fmla="*/ 5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4" h="64">
                  <a:moveTo>
                    <a:pt x="36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0"/>
                    <a:pt x="4" y="64"/>
                    <a:pt x="8" y="64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40" y="64"/>
                    <a:pt x="44" y="60"/>
                    <a:pt x="44" y="56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4"/>
                    <a:pt x="40" y="0"/>
                    <a:pt x="36" y="0"/>
                  </a:cubicBezTo>
                  <a:close/>
                  <a:moveTo>
                    <a:pt x="40" y="56"/>
                  </a:moveTo>
                  <a:cubicBezTo>
                    <a:pt x="40" y="58"/>
                    <a:pt x="38" y="60"/>
                    <a:pt x="36" y="60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6" y="60"/>
                    <a:pt x="4" y="58"/>
                    <a:pt x="4" y="56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6"/>
                    <a:pt x="6" y="4"/>
                    <a:pt x="8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8" y="4"/>
                    <a:pt x="40" y="6"/>
                    <a:pt x="40" y="8"/>
                  </a:cubicBezTo>
                  <a:lnTo>
                    <a:pt x="40" y="56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p>
              <a:endParaRPr lang="id-ID">
                <a:latin typeface="Heiti SC Light" charset="-122"/>
                <a:ea typeface="Heiti SC Light" charset="-122"/>
                <a:cs typeface="Heiti SC Light" charset="-122"/>
                <a:sym typeface="+mn-lt"/>
              </a:endParaRPr>
            </a:p>
          </p:txBody>
        </p:sp>
        <p:sp>
          <p:nvSpPr>
            <p:cNvPr id="47" name="Rectangle 39"/>
            <p:cNvSpPr>
              <a:spLocks noChangeArrowheads="1"/>
            </p:cNvSpPr>
            <p:nvPr/>
          </p:nvSpPr>
          <p:spPr bwMode="auto">
            <a:xfrm>
              <a:off x="2722563" y="3957638"/>
              <a:ext cx="23812" cy="22225"/>
            </a:xfrm>
            <a:prstGeom prst="rect">
              <a:avLst/>
            </a:prstGeom>
            <a:grpFill/>
            <a:ln w="9525">
              <a:solidFill>
                <a:srgbClr val="00B0F0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id-ID">
                <a:latin typeface="Heiti SC Light" charset="-122"/>
                <a:ea typeface="Heiti SC Light" charset="-122"/>
                <a:cs typeface="Heiti SC Light" charset="-122"/>
                <a:sym typeface="+mn-lt"/>
              </a:endParaRPr>
            </a:p>
          </p:txBody>
        </p:sp>
        <p:sp>
          <p:nvSpPr>
            <p:cNvPr id="48" name="Rectangle 40"/>
            <p:cNvSpPr>
              <a:spLocks noChangeArrowheads="1"/>
            </p:cNvSpPr>
            <p:nvPr/>
          </p:nvSpPr>
          <p:spPr bwMode="auto">
            <a:xfrm>
              <a:off x="2768600" y="3957638"/>
              <a:ext cx="23812" cy="22225"/>
            </a:xfrm>
            <a:prstGeom prst="rect">
              <a:avLst/>
            </a:prstGeom>
            <a:grpFill/>
            <a:ln w="9525">
              <a:solidFill>
                <a:srgbClr val="00B0F0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id-ID">
                <a:latin typeface="Heiti SC Light" charset="-122"/>
                <a:ea typeface="Heiti SC Light" charset="-122"/>
                <a:cs typeface="Heiti SC Light" charset="-122"/>
                <a:sym typeface="+mn-lt"/>
              </a:endParaRPr>
            </a:p>
          </p:txBody>
        </p:sp>
        <p:sp>
          <p:nvSpPr>
            <p:cNvPr id="49" name="Rectangle 41"/>
            <p:cNvSpPr>
              <a:spLocks noChangeArrowheads="1"/>
            </p:cNvSpPr>
            <p:nvPr/>
          </p:nvSpPr>
          <p:spPr bwMode="auto">
            <a:xfrm>
              <a:off x="2814638" y="3957638"/>
              <a:ext cx="22225" cy="22225"/>
            </a:xfrm>
            <a:prstGeom prst="rect">
              <a:avLst/>
            </a:prstGeom>
            <a:grpFill/>
            <a:ln w="9525">
              <a:solidFill>
                <a:srgbClr val="00B0F0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id-ID">
                <a:latin typeface="Heiti SC Light" charset="-122"/>
                <a:ea typeface="Heiti SC Light" charset="-122"/>
                <a:cs typeface="Heiti SC Light" charset="-122"/>
                <a:sym typeface="+mn-lt"/>
              </a:endParaRPr>
            </a:p>
          </p:txBody>
        </p:sp>
        <p:sp>
          <p:nvSpPr>
            <p:cNvPr id="50" name="Rectangle 42"/>
            <p:cNvSpPr>
              <a:spLocks noChangeArrowheads="1"/>
            </p:cNvSpPr>
            <p:nvPr/>
          </p:nvSpPr>
          <p:spPr bwMode="auto">
            <a:xfrm>
              <a:off x="2860675" y="3957638"/>
              <a:ext cx="22225" cy="22225"/>
            </a:xfrm>
            <a:prstGeom prst="rect">
              <a:avLst/>
            </a:prstGeom>
            <a:grpFill/>
            <a:ln w="9525">
              <a:solidFill>
                <a:srgbClr val="00B0F0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id-ID">
                <a:latin typeface="Heiti SC Light" charset="-122"/>
                <a:ea typeface="Heiti SC Light" charset="-122"/>
                <a:cs typeface="Heiti SC Light" charset="-122"/>
                <a:sym typeface="+mn-lt"/>
              </a:endParaRPr>
            </a:p>
          </p:txBody>
        </p:sp>
        <p:sp>
          <p:nvSpPr>
            <p:cNvPr id="53" name="Rectangle 43"/>
            <p:cNvSpPr>
              <a:spLocks noChangeArrowheads="1"/>
            </p:cNvSpPr>
            <p:nvPr/>
          </p:nvSpPr>
          <p:spPr bwMode="auto">
            <a:xfrm>
              <a:off x="2722563" y="3911601"/>
              <a:ext cx="23812" cy="22225"/>
            </a:xfrm>
            <a:prstGeom prst="rect">
              <a:avLst/>
            </a:prstGeom>
            <a:grpFill/>
            <a:ln w="9525">
              <a:solidFill>
                <a:srgbClr val="00B0F0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id-ID">
                <a:latin typeface="Heiti SC Light" charset="-122"/>
                <a:ea typeface="Heiti SC Light" charset="-122"/>
                <a:cs typeface="Heiti SC Light" charset="-122"/>
                <a:sym typeface="+mn-lt"/>
              </a:endParaRPr>
            </a:p>
          </p:txBody>
        </p:sp>
        <p:sp>
          <p:nvSpPr>
            <p:cNvPr id="55" name="Rectangle 44"/>
            <p:cNvSpPr>
              <a:spLocks noChangeArrowheads="1"/>
            </p:cNvSpPr>
            <p:nvPr/>
          </p:nvSpPr>
          <p:spPr bwMode="auto">
            <a:xfrm>
              <a:off x="2768600" y="3911601"/>
              <a:ext cx="23812" cy="22225"/>
            </a:xfrm>
            <a:prstGeom prst="rect">
              <a:avLst/>
            </a:prstGeom>
            <a:grpFill/>
            <a:ln w="9525">
              <a:solidFill>
                <a:srgbClr val="00B0F0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id-ID">
                <a:latin typeface="Heiti SC Light" charset="-122"/>
                <a:ea typeface="Heiti SC Light" charset="-122"/>
                <a:cs typeface="Heiti SC Light" charset="-122"/>
                <a:sym typeface="+mn-lt"/>
              </a:endParaRPr>
            </a:p>
          </p:txBody>
        </p:sp>
        <p:sp>
          <p:nvSpPr>
            <p:cNvPr id="56" name="Rectangle 45"/>
            <p:cNvSpPr>
              <a:spLocks noChangeArrowheads="1"/>
            </p:cNvSpPr>
            <p:nvPr/>
          </p:nvSpPr>
          <p:spPr bwMode="auto">
            <a:xfrm>
              <a:off x="2814638" y="3911601"/>
              <a:ext cx="22225" cy="22225"/>
            </a:xfrm>
            <a:prstGeom prst="rect">
              <a:avLst/>
            </a:prstGeom>
            <a:grpFill/>
            <a:ln w="9525">
              <a:solidFill>
                <a:srgbClr val="00B0F0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id-ID">
                <a:latin typeface="Heiti SC Light" charset="-122"/>
                <a:ea typeface="Heiti SC Light" charset="-122"/>
                <a:cs typeface="Heiti SC Light" charset="-122"/>
                <a:sym typeface="+mn-lt"/>
              </a:endParaRPr>
            </a:p>
          </p:txBody>
        </p:sp>
        <p:sp>
          <p:nvSpPr>
            <p:cNvPr id="15" name="Rectangle 46"/>
            <p:cNvSpPr>
              <a:spLocks noChangeArrowheads="1"/>
            </p:cNvSpPr>
            <p:nvPr/>
          </p:nvSpPr>
          <p:spPr bwMode="auto">
            <a:xfrm>
              <a:off x="2860675" y="3911601"/>
              <a:ext cx="22225" cy="22225"/>
            </a:xfrm>
            <a:prstGeom prst="rect">
              <a:avLst/>
            </a:prstGeom>
            <a:grpFill/>
            <a:ln w="9525">
              <a:solidFill>
                <a:srgbClr val="00B0F0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id-ID">
                <a:latin typeface="Heiti SC Light" charset="-122"/>
                <a:ea typeface="Heiti SC Light" charset="-122"/>
                <a:cs typeface="Heiti SC Light" charset="-122"/>
                <a:sym typeface="+mn-lt"/>
              </a:endParaRPr>
            </a:p>
          </p:txBody>
        </p:sp>
      </p:grpSp>
      <p:grpSp>
        <p:nvGrpSpPr>
          <p:cNvPr id="60" name="Group 31"/>
          <p:cNvGrpSpPr/>
          <p:nvPr/>
        </p:nvGrpSpPr>
        <p:grpSpPr>
          <a:xfrm>
            <a:off x="5586955" y="3173913"/>
            <a:ext cx="358197" cy="225242"/>
            <a:chOff x="3294063" y="3660776"/>
            <a:chExt cx="363537" cy="228600"/>
          </a:xfrm>
          <a:solidFill>
            <a:srgbClr val="00B0F0"/>
          </a:solidFill>
        </p:grpSpPr>
        <p:sp>
          <p:nvSpPr>
            <p:cNvPr id="62" name="Freeform 47"/>
            <p:cNvSpPr/>
            <p:nvPr/>
          </p:nvSpPr>
          <p:spPr bwMode="auto">
            <a:xfrm>
              <a:off x="3316288" y="3660776"/>
              <a:ext cx="325437" cy="142875"/>
            </a:xfrm>
            <a:custGeom>
              <a:avLst/>
              <a:gdLst>
                <a:gd name="T0" fmla="*/ 205 w 205"/>
                <a:gd name="T1" fmla="*/ 0 h 90"/>
                <a:gd name="T2" fmla="*/ 201 w 205"/>
                <a:gd name="T3" fmla="*/ 0 h 90"/>
                <a:gd name="T4" fmla="*/ 0 w 205"/>
                <a:gd name="T5" fmla="*/ 0 h 90"/>
                <a:gd name="T6" fmla="*/ 0 w 205"/>
                <a:gd name="T7" fmla="*/ 0 h 90"/>
                <a:gd name="T8" fmla="*/ 100 w 205"/>
                <a:gd name="T9" fmla="*/ 90 h 90"/>
                <a:gd name="T10" fmla="*/ 205 w 205"/>
                <a:gd name="T11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5" h="90">
                  <a:moveTo>
                    <a:pt x="205" y="0"/>
                  </a:moveTo>
                  <a:lnTo>
                    <a:pt x="20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0" y="90"/>
                  </a:lnTo>
                  <a:lnTo>
                    <a:pt x="205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p>
              <a:endParaRPr lang="id-ID">
                <a:latin typeface="Heiti SC Light" charset="-122"/>
                <a:ea typeface="Heiti SC Light" charset="-122"/>
                <a:cs typeface="Heiti SC Light" charset="-122"/>
                <a:sym typeface="+mn-lt"/>
              </a:endParaRPr>
            </a:p>
          </p:txBody>
        </p:sp>
        <p:sp>
          <p:nvSpPr>
            <p:cNvPr id="64" name="Freeform 48"/>
            <p:cNvSpPr/>
            <p:nvPr/>
          </p:nvSpPr>
          <p:spPr bwMode="auto">
            <a:xfrm>
              <a:off x="3544888" y="3678238"/>
              <a:ext cx="112712" cy="198438"/>
            </a:xfrm>
            <a:custGeom>
              <a:avLst/>
              <a:gdLst>
                <a:gd name="T0" fmla="*/ 20 w 20"/>
                <a:gd name="T1" fmla="*/ 0 h 35"/>
                <a:gd name="T2" fmla="*/ 0 w 20"/>
                <a:gd name="T3" fmla="*/ 17 h 35"/>
                <a:gd name="T4" fmla="*/ 19 w 20"/>
                <a:gd name="T5" fmla="*/ 35 h 35"/>
                <a:gd name="T6" fmla="*/ 20 w 20"/>
                <a:gd name="T7" fmla="*/ 33 h 35"/>
                <a:gd name="T8" fmla="*/ 20 w 20"/>
                <a:gd name="T9" fmla="*/ 1 h 35"/>
                <a:gd name="T10" fmla="*/ 20 w 20"/>
                <a:gd name="T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35">
                  <a:moveTo>
                    <a:pt x="20" y="0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0" y="34"/>
                    <a:pt x="20" y="34"/>
                    <a:pt x="20" y="33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0"/>
                    <a:pt x="20" y="0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p>
              <a:endParaRPr lang="id-ID">
                <a:latin typeface="Heiti SC Light" charset="-122"/>
                <a:ea typeface="Heiti SC Light" charset="-122"/>
                <a:cs typeface="Heiti SC Light" charset="-122"/>
                <a:sym typeface="+mn-lt"/>
              </a:endParaRPr>
            </a:p>
          </p:txBody>
        </p:sp>
        <p:sp>
          <p:nvSpPr>
            <p:cNvPr id="65" name="Freeform 49"/>
            <p:cNvSpPr/>
            <p:nvPr/>
          </p:nvSpPr>
          <p:spPr bwMode="auto">
            <a:xfrm>
              <a:off x="3294063" y="3671888"/>
              <a:ext cx="112712" cy="204788"/>
            </a:xfrm>
            <a:custGeom>
              <a:avLst/>
              <a:gdLst>
                <a:gd name="T0" fmla="*/ 0 w 20"/>
                <a:gd name="T1" fmla="*/ 0 h 36"/>
                <a:gd name="T2" fmla="*/ 0 w 20"/>
                <a:gd name="T3" fmla="*/ 2 h 36"/>
                <a:gd name="T4" fmla="*/ 0 w 20"/>
                <a:gd name="T5" fmla="*/ 34 h 36"/>
                <a:gd name="T6" fmla="*/ 0 w 20"/>
                <a:gd name="T7" fmla="*/ 36 h 36"/>
                <a:gd name="T8" fmla="*/ 20 w 20"/>
                <a:gd name="T9" fmla="*/ 18 h 36"/>
                <a:gd name="T10" fmla="*/ 0 w 20"/>
                <a:gd name="T1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36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5"/>
                    <a:pt x="0" y="36"/>
                  </a:cubicBezTo>
                  <a:cubicBezTo>
                    <a:pt x="20" y="18"/>
                    <a:pt x="20" y="18"/>
                    <a:pt x="20" y="18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p>
              <a:endParaRPr lang="id-ID">
                <a:latin typeface="Heiti SC Light" charset="-122"/>
                <a:ea typeface="Heiti SC Light" charset="-122"/>
                <a:cs typeface="Heiti SC Light" charset="-122"/>
                <a:sym typeface="+mn-lt"/>
              </a:endParaRPr>
            </a:p>
          </p:txBody>
        </p:sp>
        <p:sp>
          <p:nvSpPr>
            <p:cNvPr id="66" name="Freeform 50"/>
            <p:cNvSpPr/>
            <p:nvPr/>
          </p:nvSpPr>
          <p:spPr bwMode="auto">
            <a:xfrm>
              <a:off x="3316288" y="3792538"/>
              <a:ext cx="319087" cy="96838"/>
            </a:xfrm>
            <a:custGeom>
              <a:avLst/>
              <a:gdLst>
                <a:gd name="T0" fmla="*/ 100 w 201"/>
                <a:gd name="T1" fmla="*/ 28 h 61"/>
                <a:gd name="T2" fmla="*/ 68 w 201"/>
                <a:gd name="T3" fmla="*/ 0 h 61"/>
                <a:gd name="T4" fmla="*/ 0 w 201"/>
                <a:gd name="T5" fmla="*/ 61 h 61"/>
                <a:gd name="T6" fmla="*/ 0 w 201"/>
                <a:gd name="T7" fmla="*/ 61 h 61"/>
                <a:gd name="T8" fmla="*/ 201 w 201"/>
                <a:gd name="T9" fmla="*/ 61 h 61"/>
                <a:gd name="T10" fmla="*/ 133 w 201"/>
                <a:gd name="T11" fmla="*/ 0 h 61"/>
                <a:gd name="T12" fmla="*/ 100 w 201"/>
                <a:gd name="T13" fmla="*/ 2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61">
                  <a:moveTo>
                    <a:pt x="100" y="28"/>
                  </a:moveTo>
                  <a:lnTo>
                    <a:pt x="68" y="0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201" y="61"/>
                  </a:lnTo>
                  <a:lnTo>
                    <a:pt x="133" y="0"/>
                  </a:lnTo>
                  <a:lnTo>
                    <a:pt x="100" y="28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p>
              <a:endParaRPr lang="id-ID">
                <a:latin typeface="Heiti SC Light" charset="-122"/>
                <a:ea typeface="Heiti SC Light" charset="-122"/>
                <a:cs typeface="Heiti SC Light" charset="-122"/>
                <a:sym typeface="+mn-lt"/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6000750" y="1375410"/>
            <a:ext cx="26562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800"/>
              <a:t>Nantong Xushi Group</a:t>
            </a:r>
            <a:endParaRPr lang="en-US" altLang="zh-CN" sz="1800"/>
          </a:p>
        </p:txBody>
      </p:sp>
      <p:sp>
        <p:nvSpPr>
          <p:cNvPr id="17" name="文本框 16"/>
          <p:cNvSpPr txBox="1"/>
          <p:nvPr/>
        </p:nvSpPr>
        <p:spPr>
          <a:xfrm>
            <a:off x="6000750" y="1646555"/>
            <a:ext cx="27952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cs typeface="+mn-lt"/>
              </a:rPr>
              <a:t>No.166 North Street, Gangzha District, Nantong City, Jiangsu Province</a:t>
            </a:r>
            <a:r>
              <a:rPr lang="en-US" altLang="zh-CN" sz="1200">
                <a:cs typeface="+mn-lt"/>
              </a:rPr>
              <a:t>, China</a:t>
            </a:r>
            <a:endParaRPr lang="en-US" altLang="zh-CN" sz="1200">
              <a:cs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000750" y="2223135"/>
            <a:ext cx="20529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800"/>
              <a:t>Phone:</a:t>
            </a:r>
            <a:endParaRPr lang="en-US" altLang="zh-CN" sz="1800"/>
          </a:p>
        </p:txBody>
      </p:sp>
      <p:sp>
        <p:nvSpPr>
          <p:cNvPr id="19" name="文本框 18"/>
          <p:cNvSpPr txBox="1"/>
          <p:nvPr/>
        </p:nvSpPr>
        <p:spPr>
          <a:xfrm>
            <a:off x="6013450" y="2509520"/>
            <a:ext cx="20269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 dirty="0" smtClean="0">
                <a:ea typeface="Heiti SC Light" charset="-122"/>
                <a:cs typeface="+mn-lt"/>
                <a:sym typeface="+mn-lt"/>
              </a:rPr>
              <a:t>+86 0513 87596588</a:t>
            </a:r>
            <a:endParaRPr lang="zh-CN" altLang="en-US" sz="1200">
              <a:cs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000750" y="3030855"/>
            <a:ext cx="10687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800"/>
              <a:t>E-mail:</a:t>
            </a:r>
            <a:endParaRPr lang="en-US" altLang="zh-CN" sz="1800"/>
          </a:p>
        </p:txBody>
      </p:sp>
      <p:sp>
        <p:nvSpPr>
          <p:cNvPr id="21" name="文本框 20"/>
          <p:cNvSpPr txBox="1"/>
          <p:nvPr/>
        </p:nvSpPr>
        <p:spPr>
          <a:xfrm>
            <a:off x="6000750" y="3316605"/>
            <a:ext cx="21691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defRPr/>
            </a:pPr>
            <a:r>
              <a:rPr lang="en-US" altLang="zh-CN" sz="1200" dirty="0" err="1" smtClean="0">
                <a:ea typeface="Heiti SC Light" charset="-122"/>
                <a:cs typeface="+mn-lt"/>
                <a:sym typeface="+mn-lt"/>
              </a:rPr>
              <a:t>York@anelumi.com</a:t>
            </a:r>
            <a:endParaRPr lang="zh-CN" altLang="en-US" sz="1200">
              <a:cs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switch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67" grpId="0" animBg="1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A_椭圆 18"/>
          <p:cNvSpPr/>
          <p:nvPr>
            <p:custDataLst>
              <p:tags r:id="rId1"/>
            </p:custDataLst>
          </p:nvPr>
        </p:nvSpPr>
        <p:spPr>
          <a:xfrm>
            <a:off x="3489294" y="243017"/>
            <a:ext cx="2018818" cy="2018816"/>
          </a:xfrm>
          <a:prstGeom prst="ellipse">
            <a:avLst/>
          </a:prstGeom>
          <a:noFill/>
          <a:ln w="9525"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PA_椭圆 20"/>
          <p:cNvSpPr/>
          <p:nvPr>
            <p:custDataLst>
              <p:tags r:id="rId2"/>
            </p:custDataLst>
          </p:nvPr>
        </p:nvSpPr>
        <p:spPr>
          <a:xfrm>
            <a:off x="3724165" y="465304"/>
            <a:ext cx="1574248" cy="1574246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l="50000" t="50000" r="50000" b="50000"/>
            </a:path>
          </a:gradFill>
          <a:ln w="12700" cap="flat" cmpd="sng" algn="ctr">
            <a:noFill/>
            <a:prstDash val="solid"/>
            <a:miter lim="800000"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PA_椭圆 23"/>
          <p:cNvSpPr/>
          <p:nvPr>
            <p:custDataLst>
              <p:tags r:id="rId3"/>
            </p:custDataLst>
          </p:nvPr>
        </p:nvSpPr>
        <p:spPr>
          <a:xfrm>
            <a:off x="3399397" y="637603"/>
            <a:ext cx="345284" cy="345284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l="50000" t="50000" r="50000" b="50000"/>
            </a:path>
          </a:gradFill>
          <a:ln w="12700" cap="flat" cmpd="sng" algn="ctr">
            <a:noFill/>
            <a:prstDash val="solid"/>
            <a:miter lim="800000"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2739082" y="2078576"/>
            <a:ext cx="193055" cy="193055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PA_椭圆 25"/>
          <p:cNvSpPr/>
          <p:nvPr>
            <p:custDataLst>
              <p:tags r:id="rId4"/>
            </p:custDataLst>
          </p:nvPr>
        </p:nvSpPr>
        <p:spPr>
          <a:xfrm>
            <a:off x="3522343" y="1697327"/>
            <a:ext cx="265519" cy="265518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PA_椭圆 26"/>
          <p:cNvSpPr/>
          <p:nvPr>
            <p:custDataLst>
              <p:tags r:id="rId5"/>
            </p:custDataLst>
          </p:nvPr>
        </p:nvSpPr>
        <p:spPr>
          <a:xfrm>
            <a:off x="5403737" y="1218805"/>
            <a:ext cx="221675" cy="221675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l="50000" t="50000" r="50000" b="50000"/>
            </a:path>
          </a:gradFill>
          <a:ln w="12700" cap="flat" cmpd="sng" algn="ctr">
            <a:noFill/>
            <a:prstDash val="solid"/>
            <a:miter lim="800000"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6077318" y="1962845"/>
            <a:ext cx="186068" cy="186068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3201009" y="1501896"/>
            <a:ext cx="120049" cy="120048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PA_椭圆 30"/>
          <p:cNvSpPr/>
          <p:nvPr>
            <p:custDataLst>
              <p:tags r:id="rId6"/>
            </p:custDataLst>
          </p:nvPr>
        </p:nvSpPr>
        <p:spPr>
          <a:xfrm>
            <a:off x="4587891" y="2160642"/>
            <a:ext cx="186068" cy="186068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5326439" y="1897829"/>
            <a:ext cx="274868" cy="274868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5"/>
          <p:cNvSpPr txBox="1">
            <a:spLocks noChangeArrowheads="1"/>
          </p:cNvSpPr>
          <p:nvPr/>
        </p:nvSpPr>
        <p:spPr bwMode="auto">
          <a:xfrm>
            <a:off x="1151890" y="2717800"/>
            <a:ext cx="7369175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5400" b="1" dirty="0">
                <a:solidFill>
                  <a:srgbClr val="2E48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Nantong Xushi Group</a:t>
            </a:r>
            <a:endParaRPr lang="en-US" altLang="zh-CN" sz="5400" b="1" dirty="0">
              <a:solidFill>
                <a:srgbClr val="2E48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5116830" y="223520"/>
            <a:ext cx="574040" cy="574040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l="50000" t="50000" r="50000" b="50000"/>
            </a:path>
          </a:gradFill>
          <a:ln w="12700" cap="flat" cmpd="sng" algn="ctr">
            <a:noFill/>
            <a:prstDash val="solid"/>
            <a:miter lim="800000"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00" dirty="0">
              <a:cs typeface="+mn-ea"/>
              <a:sym typeface="+mn-lt"/>
            </a:endParaRPr>
          </a:p>
        </p:txBody>
      </p:sp>
      <p:sp>
        <p:nvSpPr>
          <p:cNvPr id="11" name="PA_文本框 10"/>
          <p:cNvSpPr txBox="1"/>
          <p:nvPr>
            <p:custDataLst>
              <p:tags r:id="rId7"/>
            </p:custDataLst>
          </p:nvPr>
        </p:nvSpPr>
        <p:spPr>
          <a:xfrm>
            <a:off x="3652921" y="944895"/>
            <a:ext cx="1715609" cy="70675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 smtClean="0">
                <a:solidFill>
                  <a:schemeClr val="bg1"/>
                </a:solidFill>
                <a:latin typeface="Agency FB" panose="020B0503020202020204" pitchFamily="34" charset="0"/>
                <a:cs typeface="+mn-ea"/>
                <a:sym typeface="+mn-lt"/>
              </a:rPr>
              <a:t>2020</a:t>
            </a:r>
            <a:endParaRPr lang="zh-CN" altLang="en-US" sz="4000" dirty="0">
              <a:solidFill>
                <a:schemeClr val="bg1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124630" y="3632580"/>
            <a:ext cx="4748146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2"/>
                </a:solidFill>
                <a:cs typeface="+mn-ea"/>
                <a:sym typeface="+mn-lt"/>
              </a:rPr>
              <a:t>Thank you for your watch</a:t>
            </a:r>
            <a:endParaRPr lang="zh-CN" altLang="en-US" sz="20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pic>
        <p:nvPicPr>
          <p:cNvPr id="2" name="图片 1" descr="图片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44205" y="0"/>
            <a:ext cx="900000" cy="437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switch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679 C 5E-6 0.10155 -0.04947 0.18951 -0.11042 0.18951 C -0.17136 0.18951 -0.22084 0.10155 -0.22084 -0.00679 C -0.22084 -0.11512 -0.17136 -0.20308 -0.11042 -0.20308 C -0.04947 -0.20308 5E-6 -0.11512 5E-6 -0.00679 L 5E-6 -0.0071 L 5E-6 -0.00679 Z " pathEditMode="relative" rAng="10800000" ptsTypes="AAAAAAA">
                                      <p:cBhvr>
                                        <p:cTn id="34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42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44444E-6 -2.96296E-6 C -0.05973 0.02068 -0.11771 -0.04876 -0.12934 -0.15524 C -0.14098 -0.26142 -0.10191 -0.3645 -0.04202 -0.38518 C 0.0177 -0.40586 0.07569 -0.33642 0.08732 -0.22994 C 0.09895 -0.12376 0.05989 -0.02068 4.44444E-6 -2.96296E-6 L 0.00017 -2.96296E-6 L 4.44444E-6 -2.96296E-6 Z " pathEditMode="relative" rAng="15540000" ptsTypes="AAAAAAA">
                                      <p:cBhvr>
                                        <p:cTn id="44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1" y="-19259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0156 4.44444E-6 C -0.03576 -0.08982 -0.02239 -0.21204 0.02813 -0.27254 C 0.07865 -0.33334 0.1474 -0.30957 0.18143 -0.21976 C 0.21563 -0.12994 0.20243 -0.00772 0.15174 0.05277 C 0.10122 0.11358 0.03264 0.08981 -0.00156 4.44444E-6 L -0.00069 0.00123 L -0.00156 4.44444E-6 Z " pathEditMode="relative" rAng="19560000" ptsTypes="AAAAAAA">
                                      <p:cBhvr>
                                        <p:cTn id="54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49" y="-10988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5E-6 2.59259E-6 C 0.02796 -0.0963 0.09428 -0.13488 0.14862 -0.08581 C 0.20278 -0.03611 0.22448 0.08179 0.19688 0.17839 C 0.16893 0.27469 0.10261 0.31327 0.04827 0.26419 C -0.0059 0.2145 -0.0276 0.0966 5E-6 2.59259E-6 L 5E-6 0.00031 L 5E-6 2.59259E-6 Z " pathEditMode="relative" rAng="1620000" ptsTypes="AAAAAAA">
                                      <p:cBhvr>
                                        <p:cTn id="64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44" y="89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2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9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2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26" tmFilter="0, 0; 0.125,0.2665; 0.25,0.4; 0.375,0.465; 0.5,0.5;  0.625,0.535; 0.75,0.6; 0.875,0.7335; 1,1">
                                          <p:stCondLst>
                                            <p:cond delay="32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" tmFilter="0, 0; 0.125,0.2665; 0.25,0.4; 0.375,0.465; 0.5,0.5;  0.625,0.535; 0.75,0.6; 0.875,0.7335; 1,1">
                                          <p:stCondLst>
                                            <p:cond delay="651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" tmFilter="0, 0; 0.125,0.2665; 0.25,0.4; 0.375,0.465; 0.5,0.5;  0.625,0.535; 0.75,0.6; 0.875,0.7335; 1,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1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" decel="50000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1">
                                          <p:stCondLst>
                                            <p:cond delay="64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" decel="50000">
                                          <p:stCondLst>
                                            <p:cond delay="65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2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89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2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26" tmFilter="0, 0; 0.125,0.2665; 0.25,0.4; 0.375,0.465; 0.5,0.5;  0.625,0.535; 0.75,0.6; 0.875,0.7335; 1,1">
                                          <p:stCondLst>
                                            <p:cond delay="32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" tmFilter="0, 0; 0.125,0.2665; 0.25,0.4; 0.375,0.465; 0.5,0.5;  0.625,0.535; 0.75,0.6; 0.875,0.7335; 1,1">
                                          <p:stCondLst>
                                            <p:cond delay="651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" tmFilter="0, 0; 0.125,0.2665; 0.25,0.4; 0.375,0.465; 0.5,0.5;  0.625,0.535; 0.75,0.6; 0.875,0.7335; 1,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1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" decel="50000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1">
                                          <p:stCondLst>
                                            <p:cond delay="64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" decel="50000">
                                          <p:stCondLst>
                                            <p:cond delay="65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2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89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2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26" tmFilter="0, 0; 0.125,0.2665; 0.25,0.4; 0.375,0.465; 0.5,0.5;  0.625,0.535; 0.75,0.6; 0.875,0.7335; 1,1">
                                          <p:stCondLst>
                                            <p:cond delay="32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" tmFilter="0, 0; 0.125,0.2665; 0.25,0.4; 0.375,0.465; 0.5,0.5;  0.625,0.535; 0.75,0.6; 0.875,0.7335; 1,1">
                                          <p:stCondLst>
                                            <p:cond delay="651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" tmFilter="0, 0; 0.125,0.2665; 0.25,0.4; 0.375,0.465; 0.5,0.5;  0.625,0.535; 0.75,0.6; 0.875,0.7335; 1,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1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" decel="50000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1">
                                          <p:stCondLst>
                                            <p:cond delay="64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" decel="50000">
                                          <p:stCondLst>
                                            <p:cond delay="65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4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2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89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2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26" tmFilter="0, 0; 0.125,0.2665; 0.25,0.4; 0.375,0.465; 0.5,0.5;  0.625,0.535; 0.75,0.6; 0.875,0.7335; 1,1">
                                          <p:stCondLst>
                                            <p:cond delay="32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" tmFilter="0, 0; 0.125,0.2665; 0.25,0.4; 0.375,0.465; 0.5,0.5;  0.625,0.535; 0.75,0.6; 0.875,0.7335; 1,1">
                                          <p:stCondLst>
                                            <p:cond delay="651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" tmFilter="0, 0; 0.125,0.2665; 0.25,0.4; 0.375,0.465; 0.5,0.5;  0.625,0.535; 0.75,0.6; 0.875,0.7335; 1,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1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1" decel="50000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1">
                                          <p:stCondLst>
                                            <p:cond delay="64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1" decel="50000">
                                          <p:stCondLst>
                                            <p:cond delay="65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0" presetID="26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4" presetID="26" presetClass="entr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000"/>
                            </p:stCondLst>
                            <p:childTnLst>
                              <p:par>
                                <p:cTn id="18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1" grpId="0" animBg="1"/>
      <p:bldP spid="24" grpId="0" animBg="1"/>
      <p:bldP spid="24" grpId="1" animBg="1"/>
      <p:bldP spid="24" grpId="2" animBg="1"/>
      <p:bldP spid="25" grpId="0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28" grpId="0" animBg="1"/>
      <p:bldP spid="28" grpId="1" animBg="1"/>
      <p:bldP spid="29" grpId="0" animBg="1"/>
      <p:bldP spid="31" grpId="0" animBg="1"/>
      <p:bldP spid="31" grpId="1" animBg="1"/>
      <p:bldP spid="31" grpId="2" animBg="1"/>
      <p:bldP spid="32" grpId="0" animBg="1"/>
      <p:bldP spid="32" grpId="1" animBg="1"/>
      <p:bldP spid="5" grpId="0"/>
      <p:bldP spid="11" grpId="0"/>
      <p:bldP spid="11" grpId="1"/>
      <p:bldP spid="23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/>
        </p:nvSpPr>
        <p:spPr>
          <a:xfrm>
            <a:off x="1565350" y="1634775"/>
            <a:ext cx="1676757" cy="1676757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760426" y="1819397"/>
            <a:ext cx="1307513" cy="1307513"/>
            <a:chOff x="1760426" y="1819397"/>
            <a:chExt cx="1307513" cy="1307513"/>
          </a:xfrm>
        </p:grpSpPr>
        <p:sp>
          <p:nvSpPr>
            <p:cNvPr id="24" name="椭圆 23"/>
            <p:cNvSpPr/>
            <p:nvPr/>
          </p:nvSpPr>
          <p:spPr>
            <a:xfrm>
              <a:off x="1760426" y="1819397"/>
              <a:ext cx="1307513" cy="1307513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文本框 5"/>
            <p:cNvSpPr txBox="1">
              <a:spLocks noChangeArrowheads="1"/>
            </p:cNvSpPr>
            <p:nvPr/>
          </p:nvSpPr>
          <p:spPr bwMode="auto">
            <a:xfrm>
              <a:off x="1962987" y="2057655"/>
              <a:ext cx="870751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48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01</a:t>
              </a:r>
              <a:endParaRPr lang="zh-CN" altLang="en-US" sz="4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6" name="文本框 5"/>
          <p:cNvSpPr txBox="1">
            <a:spLocks noChangeArrowheads="1"/>
          </p:cNvSpPr>
          <p:nvPr/>
        </p:nvSpPr>
        <p:spPr bwMode="auto">
          <a:xfrm>
            <a:off x="5225597" y="2249577"/>
            <a:ext cx="122682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About Us</a:t>
            </a:r>
            <a:endParaRPr lang="en-US" altLang="zh-CN" sz="2000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780243" y="2250011"/>
            <a:ext cx="1111558" cy="305617"/>
          </a:xfrm>
          <a:prstGeom prst="rect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cs typeface="+mn-ea"/>
                <a:sym typeface="+mn-lt"/>
              </a:rPr>
              <a:t>PART   ONE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2846506" y="1645703"/>
            <a:ext cx="390517" cy="390517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1490685" y="1962503"/>
            <a:ext cx="286781" cy="286781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1347294" y="3348380"/>
            <a:ext cx="160345" cy="160345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1760426" y="3009307"/>
            <a:ext cx="220530" cy="220530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3089904" y="2680354"/>
            <a:ext cx="228296" cy="228296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2913397" y="3300603"/>
            <a:ext cx="154542" cy="154542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1325913" y="2680354"/>
            <a:ext cx="99708" cy="99708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4" name="图片 13" descr="图片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44205" y="0"/>
            <a:ext cx="900000" cy="437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switch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500"/>
                            </p:stCondLst>
                            <p:childTnLst>
                              <p:par>
                                <p:cTn id="13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500"/>
                            </p:stCondLst>
                            <p:childTnLst>
                              <p:par>
                                <p:cTn id="1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bldLvl="0" animBg="1"/>
      <p:bldP spid="16" grpId="0"/>
      <p:bldP spid="7" grpId="0" bldLvl="0" animBg="1"/>
      <p:bldP spid="25" grpId="0" bldLvl="0" animBg="1"/>
      <p:bldP spid="26" grpId="0" bldLvl="0" animBg="1"/>
      <p:bldP spid="28" grpId="0" bldLvl="0" animBg="1"/>
      <p:bldP spid="29" grpId="0" bldLvl="0" animBg="1"/>
      <p:bldP spid="30" grpId="0" bldLvl="0" animBg="1"/>
      <p:bldP spid="31" grpId="0" bldLvl="0" animBg="1"/>
      <p:bldP spid="3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" name="Freeform 26"/>
          <p:cNvSpPr/>
          <p:nvPr>
            <p:custDataLst>
              <p:tags r:id="rId1"/>
            </p:custDataLst>
          </p:nvPr>
        </p:nvSpPr>
        <p:spPr bwMode="auto">
          <a:xfrm>
            <a:off x="5547713" y="3388893"/>
            <a:ext cx="1575066" cy="1754607"/>
          </a:xfrm>
          <a:custGeom>
            <a:avLst/>
            <a:gdLst>
              <a:gd name="T0" fmla="*/ 479 w 1088"/>
              <a:gd name="T1" fmla="*/ 1119 h 1119"/>
              <a:gd name="T2" fmla="*/ 424 w 1088"/>
              <a:gd name="T3" fmla="*/ 947 h 1119"/>
              <a:gd name="T4" fmla="*/ 228 w 1088"/>
              <a:gd name="T5" fmla="*/ 796 h 1119"/>
              <a:gd name="T6" fmla="*/ 85 w 1088"/>
              <a:gd name="T7" fmla="*/ 683 h 1119"/>
              <a:gd name="T8" fmla="*/ 25 w 1088"/>
              <a:gd name="T9" fmla="*/ 677 h 1119"/>
              <a:gd name="T10" fmla="*/ 25 w 1088"/>
              <a:gd name="T11" fmla="*/ 615 h 1119"/>
              <a:gd name="T12" fmla="*/ 167 w 1088"/>
              <a:gd name="T13" fmla="*/ 590 h 1119"/>
              <a:gd name="T14" fmla="*/ 331 w 1088"/>
              <a:gd name="T15" fmla="*/ 674 h 1119"/>
              <a:gd name="T16" fmla="*/ 419 w 1088"/>
              <a:gd name="T17" fmla="*/ 567 h 1119"/>
              <a:gd name="T18" fmla="*/ 339 w 1088"/>
              <a:gd name="T19" fmla="*/ 308 h 1119"/>
              <a:gd name="T20" fmla="*/ 299 w 1088"/>
              <a:gd name="T21" fmla="*/ 111 h 1119"/>
              <a:gd name="T22" fmla="*/ 345 w 1088"/>
              <a:gd name="T23" fmla="*/ 57 h 1119"/>
              <a:gd name="T24" fmla="*/ 429 w 1088"/>
              <a:gd name="T25" fmla="*/ 219 h 1119"/>
              <a:gd name="T26" fmla="*/ 525 w 1088"/>
              <a:gd name="T27" fmla="*/ 443 h 1119"/>
              <a:gd name="T28" fmla="*/ 541 w 1088"/>
              <a:gd name="T29" fmla="*/ 371 h 1119"/>
              <a:gd name="T30" fmla="*/ 542 w 1088"/>
              <a:gd name="T31" fmla="*/ 78 h 1119"/>
              <a:gd name="T32" fmla="*/ 603 w 1088"/>
              <a:gd name="T33" fmla="*/ 7 h 1119"/>
              <a:gd name="T34" fmla="*/ 638 w 1088"/>
              <a:gd name="T35" fmla="*/ 219 h 1119"/>
              <a:gd name="T36" fmla="*/ 647 w 1088"/>
              <a:gd name="T37" fmla="*/ 407 h 1119"/>
              <a:gd name="T38" fmla="*/ 668 w 1088"/>
              <a:gd name="T39" fmla="*/ 450 h 1119"/>
              <a:gd name="T40" fmla="*/ 745 w 1088"/>
              <a:gd name="T41" fmla="*/ 334 h 1119"/>
              <a:gd name="T42" fmla="*/ 813 w 1088"/>
              <a:gd name="T43" fmla="*/ 125 h 1119"/>
              <a:gd name="T44" fmla="*/ 875 w 1088"/>
              <a:gd name="T45" fmla="*/ 82 h 1119"/>
              <a:gd name="T46" fmla="*/ 857 w 1088"/>
              <a:gd name="T47" fmla="*/ 272 h 1119"/>
              <a:gd name="T48" fmla="*/ 807 w 1088"/>
              <a:gd name="T49" fmla="*/ 436 h 1119"/>
              <a:gd name="T50" fmla="*/ 802 w 1088"/>
              <a:gd name="T51" fmla="*/ 508 h 1119"/>
              <a:gd name="T52" fmla="*/ 881 w 1088"/>
              <a:gd name="T53" fmla="*/ 450 h 1119"/>
              <a:gd name="T54" fmla="*/ 1005 w 1088"/>
              <a:gd name="T55" fmla="*/ 283 h 1119"/>
              <a:gd name="T56" fmla="*/ 1067 w 1088"/>
              <a:gd name="T57" fmla="*/ 253 h 1119"/>
              <a:gd name="T58" fmla="*/ 985 w 1088"/>
              <a:gd name="T59" fmla="*/ 441 h 1119"/>
              <a:gd name="T60" fmla="*/ 889 w 1088"/>
              <a:gd name="T61" fmla="*/ 667 h 1119"/>
              <a:gd name="T62" fmla="*/ 858 w 1088"/>
              <a:gd name="T63" fmla="*/ 889 h 1119"/>
              <a:gd name="T64" fmla="*/ 803 w 1088"/>
              <a:gd name="T65" fmla="*/ 1031 h 1119"/>
              <a:gd name="T66" fmla="*/ 803 w 1088"/>
              <a:gd name="T67" fmla="*/ 1119 h 1119"/>
              <a:gd name="T68" fmla="*/ 479 w 1088"/>
              <a:gd name="T69" fmla="*/ 1119 h 1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088" h="1119">
                <a:moveTo>
                  <a:pt x="479" y="1119"/>
                </a:moveTo>
                <a:cubicBezTo>
                  <a:pt x="479" y="1119"/>
                  <a:pt x="479" y="996"/>
                  <a:pt x="424" y="947"/>
                </a:cubicBezTo>
                <a:cubicBezTo>
                  <a:pt x="369" y="897"/>
                  <a:pt x="263" y="836"/>
                  <a:pt x="228" y="796"/>
                </a:cubicBezTo>
                <a:cubicBezTo>
                  <a:pt x="193" y="756"/>
                  <a:pt x="109" y="689"/>
                  <a:pt x="85" y="683"/>
                </a:cubicBezTo>
                <a:cubicBezTo>
                  <a:pt x="61" y="676"/>
                  <a:pt x="36" y="682"/>
                  <a:pt x="25" y="677"/>
                </a:cubicBezTo>
                <a:cubicBezTo>
                  <a:pt x="14" y="672"/>
                  <a:pt x="0" y="646"/>
                  <a:pt x="25" y="615"/>
                </a:cubicBezTo>
                <a:cubicBezTo>
                  <a:pt x="50" y="583"/>
                  <a:pt x="108" y="565"/>
                  <a:pt x="167" y="590"/>
                </a:cubicBezTo>
                <a:cubicBezTo>
                  <a:pt x="227" y="615"/>
                  <a:pt x="292" y="677"/>
                  <a:pt x="331" y="674"/>
                </a:cubicBezTo>
                <a:cubicBezTo>
                  <a:pt x="370" y="671"/>
                  <a:pt x="421" y="640"/>
                  <a:pt x="419" y="567"/>
                </a:cubicBezTo>
                <a:cubicBezTo>
                  <a:pt x="418" y="494"/>
                  <a:pt x="365" y="389"/>
                  <a:pt x="339" y="308"/>
                </a:cubicBezTo>
                <a:cubicBezTo>
                  <a:pt x="314" y="227"/>
                  <a:pt x="297" y="148"/>
                  <a:pt x="299" y="111"/>
                </a:cubicBezTo>
                <a:cubicBezTo>
                  <a:pt x="301" y="73"/>
                  <a:pt x="323" y="49"/>
                  <a:pt x="345" y="57"/>
                </a:cubicBezTo>
                <a:cubicBezTo>
                  <a:pt x="367" y="65"/>
                  <a:pt x="386" y="89"/>
                  <a:pt x="429" y="219"/>
                </a:cubicBezTo>
                <a:cubicBezTo>
                  <a:pt x="473" y="348"/>
                  <a:pt x="504" y="438"/>
                  <a:pt x="525" y="443"/>
                </a:cubicBezTo>
                <a:cubicBezTo>
                  <a:pt x="547" y="449"/>
                  <a:pt x="543" y="426"/>
                  <a:pt x="541" y="371"/>
                </a:cubicBezTo>
                <a:cubicBezTo>
                  <a:pt x="539" y="315"/>
                  <a:pt x="537" y="122"/>
                  <a:pt x="542" y="78"/>
                </a:cubicBezTo>
                <a:cubicBezTo>
                  <a:pt x="548" y="34"/>
                  <a:pt x="566" y="0"/>
                  <a:pt x="603" y="7"/>
                </a:cubicBezTo>
                <a:cubicBezTo>
                  <a:pt x="641" y="15"/>
                  <a:pt x="641" y="131"/>
                  <a:pt x="638" y="219"/>
                </a:cubicBezTo>
                <a:cubicBezTo>
                  <a:pt x="635" y="307"/>
                  <a:pt x="644" y="381"/>
                  <a:pt x="647" y="407"/>
                </a:cubicBezTo>
                <a:cubicBezTo>
                  <a:pt x="651" y="433"/>
                  <a:pt x="655" y="448"/>
                  <a:pt x="668" y="450"/>
                </a:cubicBezTo>
                <a:cubicBezTo>
                  <a:pt x="681" y="452"/>
                  <a:pt x="713" y="436"/>
                  <a:pt x="745" y="334"/>
                </a:cubicBezTo>
                <a:cubicBezTo>
                  <a:pt x="776" y="232"/>
                  <a:pt x="801" y="154"/>
                  <a:pt x="813" y="125"/>
                </a:cubicBezTo>
                <a:cubicBezTo>
                  <a:pt x="824" y="97"/>
                  <a:pt x="849" y="67"/>
                  <a:pt x="875" y="82"/>
                </a:cubicBezTo>
                <a:cubicBezTo>
                  <a:pt x="900" y="97"/>
                  <a:pt x="894" y="153"/>
                  <a:pt x="857" y="272"/>
                </a:cubicBezTo>
                <a:cubicBezTo>
                  <a:pt x="819" y="391"/>
                  <a:pt x="813" y="414"/>
                  <a:pt x="807" y="436"/>
                </a:cubicBezTo>
                <a:cubicBezTo>
                  <a:pt x="802" y="458"/>
                  <a:pt x="793" y="503"/>
                  <a:pt x="802" y="508"/>
                </a:cubicBezTo>
                <a:cubicBezTo>
                  <a:pt x="811" y="513"/>
                  <a:pt x="846" y="493"/>
                  <a:pt x="881" y="450"/>
                </a:cubicBezTo>
                <a:cubicBezTo>
                  <a:pt x="917" y="407"/>
                  <a:pt x="987" y="306"/>
                  <a:pt x="1005" y="283"/>
                </a:cubicBezTo>
                <a:cubicBezTo>
                  <a:pt x="1023" y="261"/>
                  <a:pt x="1045" y="235"/>
                  <a:pt x="1067" y="253"/>
                </a:cubicBezTo>
                <a:cubicBezTo>
                  <a:pt x="1088" y="272"/>
                  <a:pt x="1032" y="365"/>
                  <a:pt x="985" y="441"/>
                </a:cubicBezTo>
                <a:cubicBezTo>
                  <a:pt x="939" y="516"/>
                  <a:pt x="897" y="601"/>
                  <a:pt x="889" y="667"/>
                </a:cubicBezTo>
                <a:cubicBezTo>
                  <a:pt x="882" y="734"/>
                  <a:pt x="876" y="820"/>
                  <a:pt x="858" y="889"/>
                </a:cubicBezTo>
                <a:cubicBezTo>
                  <a:pt x="840" y="958"/>
                  <a:pt x="820" y="1007"/>
                  <a:pt x="803" y="1031"/>
                </a:cubicBezTo>
                <a:cubicBezTo>
                  <a:pt x="803" y="1119"/>
                  <a:pt x="803" y="1119"/>
                  <a:pt x="803" y="1119"/>
                </a:cubicBezTo>
                <a:lnTo>
                  <a:pt x="479" y="1119"/>
                </a:lnTo>
                <a:close/>
              </a:path>
            </a:pathLst>
          </a:custGeom>
          <a:solidFill>
            <a:srgbClr val="4D4D4D">
              <a:lumMod val="40000"/>
              <a:lumOff val="60000"/>
            </a:srgbClr>
          </a:solidFill>
          <a:ln>
            <a:noFill/>
          </a:ln>
        </p:spPr>
        <p:txBody>
          <a:bodyPr>
            <a:normAutofit/>
          </a:bodyPr>
          <a:lstStyle/>
          <a:p>
            <a:endParaRPr lang="zh-CN" altLang="en-US" sz="1350"/>
          </a:p>
        </p:txBody>
      </p:sp>
      <p:grpSp>
        <p:nvGrpSpPr>
          <p:cNvPr id="11" name="组合 10"/>
          <p:cNvGrpSpPr/>
          <p:nvPr>
            <p:custDataLst>
              <p:tags r:id="rId2"/>
            </p:custDataLst>
          </p:nvPr>
        </p:nvGrpSpPr>
        <p:grpSpPr>
          <a:xfrm>
            <a:off x="712455" y="1128694"/>
            <a:ext cx="4993358" cy="3129537"/>
            <a:chOff x="1157" y="1515"/>
            <a:chExt cx="8190" cy="5133"/>
          </a:xfrm>
        </p:grpSpPr>
        <p:sp>
          <p:nvSpPr>
            <p:cNvPr id="26" name="Freeform 24"/>
            <p:cNvSpPr/>
            <p:nvPr>
              <p:custDataLst>
                <p:tags r:id="rId3"/>
              </p:custDataLst>
            </p:nvPr>
          </p:nvSpPr>
          <p:spPr bwMode="auto">
            <a:xfrm>
              <a:off x="6831" y="4250"/>
              <a:ext cx="2516" cy="2399"/>
            </a:xfrm>
            <a:custGeom>
              <a:avLst/>
              <a:gdLst>
                <a:gd name="T0" fmla="*/ 19 w 1060"/>
                <a:gd name="T1" fmla="*/ 370 h 1010"/>
                <a:gd name="T2" fmla="*/ 602 w 1060"/>
                <a:gd name="T3" fmla="*/ 57 h 1010"/>
                <a:gd name="T4" fmla="*/ 1012 w 1060"/>
                <a:gd name="T5" fmla="*/ 577 h 1010"/>
                <a:gd name="T6" fmla="*/ 824 w 1060"/>
                <a:gd name="T7" fmla="*/ 830 h 1010"/>
                <a:gd name="T8" fmla="*/ 967 w 1060"/>
                <a:gd name="T9" fmla="*/ 949 h 1010"/>
                <a:gd name="T10" fmla="*/ 63 w 1060"/>
                <a:gd name="T11" fmla="*/ 635 h 1010"/>
                <a:gd name="T12" fmla="*/ 63 w 1060"/>
                <a:gd name="T13" fmla="*/ 635 h 1010"/>
                <a:gd name="T14" fmla="*/ 19 w 1060"/>
                <a:gd name="T15" fmla="*/ 370 h 10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0" h="1010">
                  <a:moveTo>
                    <a:pt x="19" y="370"/>
                  </a:moveTo>
                  <a:cubicBezTo>
                    <a:pt x="67" y="140"/>
                    <a:pt x="328" y="0"/>
                    <a:pt x="602" y="57"/>
                  </a:cubicBezTo>
                  <a:cubicBezTo>
                    <a:pt x="876" y="114"/>
                    <a:pt x="1060" y="347"/>
                    <a:pt x="1012" y="577"/>
                  </a:cubicBezTo>
                  <a:cubicBezTo>
                    <a:pt x="990" y="685"/>
                    <a:pt x="920" y="773"/>
                    <a:pt x="824" y="830"/>
                  </a:cubicBezTo>
                  <a:cubicBezTo>
                    <a:pt x="836" y="923"/>
                    <a:pt x="967" y="949"/>
                    <a:pt x="967" y="949"/>
                  </a:cubicBezTo>
                  <a:cubicBezTo>
                    <a:pt x="227" y="1010"/>
                    <a:pt x="63" y="635"/>
                    <a:pt x="63" y="635"/>
                  </a:cubicBezTo>
                  <a:cubicBezTo>
                    <a:pt x="63" y="635"/>
                    <a:pt x="63" y="635"/>
                    <a:pt x="63" y="635"/>
                  </a:cubicBezTo>
                  <a:cubicBezTo>
                    <a:pt x="17" y="553"/>
                    <a:pt x="0" y="461"/>
                    <a:pt x="19" y="370"/>
                  </a:cubicBezTo>
                  <a:close/>
                </a:path>
              </a:pathLst>
            </a:custGeom>
            <a:solidFill>
              <a:srgbClr val="F2AB21"/>
            </a:solidFill>
            <a:ln>
              <a:noFill/>
            </a:ln>
          </p:spPr>
          <p:txBody>
            <a:bodyPr>
              <a:normAutofit/>
            </a:bodyPr>
            <a:lstStyle/>
            <a:p>
              <a:endParaRPr lang="zh-CN" altLang="en-US" sz="1350"/>
            </a:p>
          </p:txBody>
        </p:sp>
        <p:sp>
          <p:nvSpPr>
            <p:cNvPr id="36" name="Freeform 34"/>
            <p:cNvSpPr>
              <a:spLocks noEditPoints="1"/>
            </p:cNvSpPr>
            <p:nvPr>
              <p:custDataLst>
                <p:tags r:id="rId4"/>
              </p:custDataLst>
            </p:nvPr>
          </p:nvSpPr>
          <p:spPr bwMode="auto">
            <a:xfrm>
              <a:off x="7722" y="4869"/>
              <a:ext cx="667" cy="434"/>
            </a:xfrm>
            <a:custGeom>
              <a:avLst/>
              <a:gdLst>
                <a:gd name="T0" fmla="*/ 35 w 281"/>
                <a:gd name="T1" fmla="*/ 0 h 183"/>
                <a:gd name="T2" fmla="*/ 35 w 281"/>
                <a:gd name="T3" fmla="*/ 0 h 183"/>
                <a:gd name="T4" fmla="*/ 246 w 281"/>
                <a:gd name="T5" fmla="*/ 0 h 183"/>
                <a:gd name="T6" fmla="*/ 255 w 281"/>
                <a:gd name="T7" fmla="*/ 8 h 183"/>
                <a:gd name="T8" fmla="*/ 255 w 281"/>
                <a:gd name="T9" fmla="*/ 9 h 183"/>
                <a:gd name="T10" fmla="*/ 255 w 281"/>
                <a:gd name="T11" fmla="*/ 149 h 183"/>
                <a:gd name="T12" fmla="*/ 246 w 281"/>
                <a:gd name="T13" fmla="*/ 157 h 183"/>
                <a:gd name="T14" fmla="*/ 246 w 281"/>
                <a:gd name="T15" fmla="*/ 157 h 183"/>
                <a:gd name="T16" fmla="*/ 35 w 281"/>
                <a:gd name="T17" fmla="*/ 157 h 183"/>
                <a:gd name="T18" fmla="*/ 26 w 281"/>
                <a:gd name="T19" fmla="*/ 149 h 183"/>
                <a:gd name="T20" fmla="*/ 26 w 281"/>
                <a:gd name="T21" fmla="*/ 148 h 183"/>
                <a:gd name="T22" fmla="*/ 26 w 281"/>
                <a:gd name="T23" fmla="*/ 8 h 183"/>
                <a:gd name="T24" fmla="*/ 35 w 281"/>
                <a:gd name="T25" fmla="*/ 0 h 183"/>
                <a:gd name="T26" fmla="*/ 9 w 281"/>
                <a:gd name="T27" fmla="*/ 183 h 183"/>
                <a:gd name="T28" fmla="*/ 9 w 281"/>
                <a:gd name="T29" fmla="*/ 183 h 183"/>
                <a:gd name="T30" fmla="*/ 0 w 281"/>
                <a:gd name="T31" fmla="*/ 174 h 183"/>
                <a:gd name="T32" fmla="*/ 9 w 281"/>
                <a:gd name="T33" fmla="*/ 165 h 183"/>
                <a:gd name="T34" fmla="*/ 272 w 281"/>
                <a:gd name="T35" fmla="*/ 165 h 183"/>
                <a:gd name="T36" fmla="*/ 281 w 281"/>
                <a:gd name="T37" fmla="*/ 174 h 183"/>
                <a:gd name="T38" fmla="*/ 272 w 281"/>
                <a:gd name="T39" fmla="*/ 183 h 183"/>
                <a:gd name="T40" fmla="*/ 9 w 281"/>
                <a:gd name="T41" fmla="*/ 183 h 183"/>
                <a:gd name="T42" fmla="*/ 238 w 281"/>
                <a:gd name="T43" fmla="*/ 17 h 183"/>
                <a:gd name="T44" fmla="*/ 238 w 281"/>
                <a:gd name="T45" fmla="*/ 17 h 183"/>
                <a:gd name="T46" fmla="*/ 43 w 281"/>
                <a:gd name="T47" fmla="*/ 17 h 183"/>
                <a:gd name="T48" fmla="*/ 43 w 281"/>
                <a:gd name="T49" fmla="*/ 140 h 183"/>
                <a:gd name="T50" fmla="*/ 238 w 281"/>
                <a:gd name="T51" fmla="*/ 140 h 183"/>
                <a:gd name="T52" fmla="*/ 238 w 281"/>
                <a:gd name="T53" fmla="*/ 1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81" h="183">
                  <a:moveTo>
                    <a:pt x="35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246" y="0"/>
                    <a:pt x="246" y="0"/>
                    <a:pt x="246" y="0"/>
                  </a:cubicBezTo>
                  <a:cubicBezTo>
                    <a:pt x="251" y="0"/>
                    <a:pt x="255" y="4"/>
                    <a:pt x="255" y="8"/>
                  </a:cubicBezTo>
                  <a:cubicBezTo>
                    <a:pt x="255" y="9"/>
                    <a:pt x="255" y="9"/>
                    <a:pt x="255" y="9"/>
                  </a:cubicBezTo>
                  <a:cubicBezTo>
                    <a:pt x="255" y="149"/>
                    <a:pt x="255" y="149"/>
                    <a:pt x="255" y="149"/>
                  </a:cubicBezTo>
                  <a:cubicBezTo>
                    <a:pt x="255" y="153"/>
                    <a:pt x="251" y="157"/>
                    <a:pt x="246" y="157"/>
                  </a:cubicBezTo>
                  <a:cubicBezTo>
                    <a:pt x="246" y="157"/>
                    <a:pt x="246" y="157"/>
                    <a:pt x="246" y="157"/>
                  </a:cubicBezTo>
                  <a:cubicBezTo>
                    <a:pt x="35" y="157"/>
                    <a:pt x="35" y="157"/>
                    <a:pt x="35" y="157"/>
                  </a:cubicBezTo>
                  <a:cubicBezTo>
                    <a:pt x="30" y="157"/>
                    <a:pt x="26" y="153"/>
                    <a:pt x="26" y="149"/>
                  </a:cubicBezTo>
                  <a:cubicBezTo>
                    <a:pt x="26" y="148"/>
                    <a:pt x="26" y="148"/>
                    <a:pt x="26" y="14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4"/>
                    <a:pt x="30" y="0"/>
                    <a:pt x="35" y="0"/>
                  </a:cubicBezTo>
                  <a:close/>
                  <a:moveTo>
                    <a:pt x="9" y="183"/>
                  </a:moveTo>
                  <a:cubicBezTo>
                    <a:pt x="9" y="183"/>
                    <a:pt x="9" y="183"/>
                    <a:pt x="9" y="183"/>
                  </a:cubicBezTo>
                  <a:cubicBezTo>
                    <a:pt x="4" y="183"/>
                    <a:pt x="0" y="179"/>
                    <a:pt x="0" y="174"/>
                  </a:cubicBezTo>
                  <a:cubicBezTo>
                    <a:pt x="0" y="169"/>
                    <a:pt x="4" y="165"/>
                    <a:pt x="9" y="165"/>
                  </a:cubicBezTo>
                  <a:cubicBezTo>
                    <a:pt x="272" y="165"/>
                    <a:pt x="272" y="165"/>
                    <a:pt x="272" y="165"/>
                  </a:cubicBezTo>
                  <a:cubicBezTo>
                    <a:pt x="277" y="165"/>
                    <a:pt x="281" y="169"/>
                    <a:pt x="281" y="174"/>
                  </a:cubicBezTo>
                  <a:cubicBezTo>
                    <a:pt x="281" y="179"/>
                    <a:pt x="277" y="183"/>
                    <a:pt x="272" y="183"/>
                  </a:cubicBezTo>
                  <a:cubicBezTo>
                    <a:pt x="9" y="183"/>
                    <a:pt x="9" y="183"/>
                    <a:pt x="9" y="183"/>
                  </a:cubicBezTo>
                  <a:close/>
                  <a:moveTo>
                    <a:pt x="238" y="17"/>
                  </a:moveTo>
                  <a:cubicBezTo>
                    <a:pt x="238" y="17"/>
                    <a:pt x="238" y="17"/>
                    <a:pt x="238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3" y="140"/>
                    <a:pt x="43" y="140"/>
                    <a:pt x="43" y="140"/>
                  </a:cubicBezTo>
                  <a:cubicBezTo>
                    <a:pt x="238" y="140"/>
                    <a:pt x="238" y="140"/>
                    <a:pt x="238" y="140"/>
                  </a:cubicBezTo>
                  <a:cubicBezTo>
                    <a:pt x="238" y="17"/>
                    <a:pt x="238" y="17"/>
                    <a:pt x="238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>
              <a:normAutofit fontScale="80000"/>
            </a:bodyPr>
            <a:lstStyle/>
            <a:p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38" name="Rectangle 3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7310" y="5506"/>
              <a:ext cx="157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normAutofit lnSpcReduction="20000"/>
            </a:bodyPr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1350" b="1">
                  <a:solidFill>
                    <a:srgbClr val="FFFFFF"/>
                  </a:solidFill>
                </a:rPr>
                <a:t>1.1</a:t>
              </a:r>
              <a:endParaRPr lang="en-US" altLang="zh-CN" sz="1350" b="1">
                <a:solidFill>
                  <a:srgbClr val="FFFFFF"/>
                </a:solidFill>
              </a:endParaRPr>
            </a:p>
          </p:txBody>
        </p:sp>
        <p:sp>
          <p:nvSpPr>
            <p:cNvPr id="42" name="Rectangle 40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157" y="1852"/>
              <a:ext cx="4859" cy="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norm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sz="1600" b="1">
                  <a:solidFill>
                    <a:srgbClr val="4D4D4D">
                      <a:lumMod val="60000"/>
                      <a:lumOff val="40000"/>
                    </a:srgbClr>
                  </a:solidFill>
                </a:rPr>
                <a:t> Company Profile</a:t>
              </a:r>
              <a:endParaRPr lang="en-US" sz="1600" b="1">
                <a:solidFill>
                  <a:srgbClr val="4D4D4D">
                    <a:lumMod val="60000"/>
                    <a:lumOff val="40000"/>
                  </a:srgbClr>
                </a:solidFill>
              </a:endParaRPr>
            </a:p>
          </p:txBody>
        </p:sp>
        <p:sp>
          <p:nvSpPr>
            <p:cNvPr id="43" name="Line 41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>
              <a:off x="1157" y="2607"/>
              <a:ext cx="4859" cy="0"/>
            </a:xfrm>
            <a:prstGeom prst="line">
              <a:avLst/>
            </a:prstGeom>
            <a:noFill/>
            <a:ln w="6350">
              <a:solidFill>
                <a:srgbClr val="4D4D4D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FFFFFF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endParaRPr lang="zh-CN" altLang="en-US" sz="1350"/>
            </a:p>
          </p:txBody>
        </p:sp>
        <p:sp>
          <p:nvSpPr>
            <p:cNvPr id="45" name="Rectangle 40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157" y="1515"/>
              <a:ext cx="485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normAutofit lnSpcReduction="20000"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1350" b="1">
                  <a:solidFill>
                    <a:schemeClr val="accent4"/>
                  </a:solidFill>
                  <a:effectLst/>
                  <a:latin typeface="Arial" panose="020B0604020202020204" pitchFamily="34" charset="0"/>
                  <a:ea typeface="黑体" panose="02010609060101010101" charset="-122"/>
                  <a:cs typeface="+mn-ea"/>
                </a:rPr>
                <a:t>1.1</a:t>
              </a:r>
              <a:endParaRPr lang="en-US" altLang="zh-CN" sz="1350" b="1">
                <a:solidFill>
                  <a:schemeClr val="accent4"/>
                </a:solidFill>
                <a:effectLst/>
                <a:latin typeface="Arial" panose="020B0604020202020204" pitchFamily="34" charset="0"/>
                <a:ea typeface="黑体" panose="02010609060101010101" charset="-122"/>
                <a:cs typeface="+mn-ea"/>
              </a:endParaRPr>
            </a:p>
          </p:txBody>
        </p:sp>
      </p:grpSp>
      <p:grpSp>
        <p:nvGrpSpPr>
          <p:cNvPr id="12" name="组合 11"/>
          <p:cNvGrpSpPr/>
          <p:nvPr>
            <p:custDataLst>
              <p:tags r:id="rId9"/>
            </p:custDataLst>
          </p:nvPr>
        </p:nvGrpSpPr>
        <p:grpSpPr>
          <a:xfrm>
            <a:off x="712455" y="1087235"/>
            <a:ext cx="6137746" cy="2281459"/>
            <a:chOff x="1157" y="1447"/>
            <a:chExt cx="10067" cy="3742"/>
          </a:xfrm>
        </p:grpSpPr>
        <p:sp>
          <p:nvSpPr>
            <p:cNvPr id="27" name="Freeform 25"/>
            <p:cNvSpPr/>
            <p:nvPr>
              <p:custDataLst>
                <p:tags r:id="rId10"/>
              </p:custDataLst>
            </p:nvPr>
          </p:nvSpPr>
          <p:spPr bwMode="auto">
            <a:xfrm>
              <a:off x="7406" y="1447"/>
              <a:ext cx="3818" cy="3743"/>
            </a:xfrm>
            <a:custGeom>
              <a:avLst/>
              <a:gdLst>
                <a:gd name="T0" fmla="*/ 911 w 1608"/>
                <a:gd name="T1" fmla="*/ 104 h 1577"/>
                <a:gd name="T2" fmla="*/ 109 w 1608"/>
                <a:gd name="T3" fmla="*/ 549 h 1577"/>
                <a:gd name="T4" fmla="*/ 513 w 1608"/>
                <a:gd name="T5" fmla="*/ 1372 h 1577"/>
                <a:gd name="T6" fmla="*/ 972 w 1608"/>
                <a:gd name="T7" fmla="*/ 1334 h 1577"/>
                <a:gd name="T8" fmla="*/ 1031 w 1608"/>
                <a:gd name="T9" fmla="*/ 1577 h 1577"/>
                <a:gd name="T10" fmla="*/ 1227 w 1608"/>
                <a:gd name="T11" fmla="*/ 337 h 1577"/>
                <a:gd name="T12" fmla="*/ 1227 w 1608"/>
                <a:gd name="T13" fmla="*/ 337 h 1577"/>
                <a:gd name="T14" fmla="*/ 911 w 1608"/>
                <a:gd name="T15" fmla="*/ 104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8" h="1577">
                  <a:moveTo>
                    <a:pt x="911" y="104"/>
                  </a:moveTo>
                  <a:cubicBezTo>
                    <a:pt x="578" y="0"/>
                    <a:pt x="219" y="199"/>
                    <a:pt x="109" y="549"/>
                  </a:cubicBezTo>
                  <a:cubicBezTo>
                    <a:pt x="0" y="900"/>
                    <a:pt x="181" y="1268"/>
                    <a:pt x="513" y="1372"/>
                  </a:cubicBezTo>
                  <a:cubicBezTo>
                    <a:pt x="670" y="1421"/>
                    <a:pt x="832" y="1403"/>
                    <a:pt x="972" y="1334"/>
                  </a:cubicBezTo>
                  <a:cubicBezTo>
                    <a:pt x="1085" y="1412"/>
                    <a:pt x="1031" y="1577"/>
                    <a:pt x="1031" y="1577"/>
                  </a:cubicBezTo>
                  <a:cubicBezTo>
                    <a:pt x="1608" y="781"/>
                    <a:pt x="1227" y="337"/>
                    <a:pt x="1227" y="337"/>
                  </a:cubicBezTo>
                  <a:cubicBezTo>
                    <a:pt x="1227" y="337"/>
                    <a:pt x="1227" y="337"/>
                    <a:pt x="1227" y="337"/>
                  </a:cubicBezTo>
                  <a:cubicBezTo>
                    <a:pt x="1152" y="229"/>
                    <a:pt x="1043" y="146"/>
                    <a:pt x="911" y="104"/>
                  </a:cubicBezTo>
                  <a:close/>
                </a:path>
              </a:pathLst>
            </a:custGeom>
            <a:solidFill>
              <a:srgbClr val="44405E"/>
            </a:solidFill>
            <a:ln>
              <a:noFill/>
            </a:ln>
          </p:spPr>
          <p:txBody>
            <a:bodyPr>
              <a:normAutofit/>
            </a:bodyPr>
            <a:lstStyle/>
            <a:p>
              <a:endParaRPr lang="zh-CN" altLang="en-US" sz="1350"/>
            </a:p>
          </p:txBody>
        </p:sp>
        <p:sp>
          <p:nvSpPr>
            <p:cNvPr id="33" name="Freeform 31"/>
            <p:cNvSpPr>
              <a:spLocks noEditPoints="1"/>
            </p:cNvSpPr>
            <p:nvPr>
              <p:custDataLst>
                <p:tags r:id="rId11"/>
              </p:custDataLst>
            </p:nvPr>
          </p:nvSpPr>
          <p:spPr bwMode="auto">
            <a:xfrm>
              <a:off x="8402" y="2526"/>
              <a:ext cx="517" cy="517"/>
            </a:xfrm>
            <a:custGeom>
              <a:avLst/>
              <a:gdLst>
                <a:gd name="T0" fmla="*/ 185 w 217"/>
                <a:gd name="T1" fmla="*/ 77 h 217"/>
                <a:gd name="T2" fmla="*/ 197 w 217"/>
                <a:gd name="T3" fmla="*/ 56 h 217"/>
                <a:gd name="T4" fmla="*/ 174 w 217"/>
                <a:gd name="T5" fmla="*/ 20 h 217"/>
                <a:gd name="T6" fmla="*/ 146 w 217"/>
                <a:gd name="T7" fmla="*/ 35 h 217"/>
                <a:gd name="T8" fmla="*/ 134 w 217"/>
                <a:gd name="T9" fmla="*/ 9 h 217"/>
                <a:gd name="T10" fmla="*/ 83 w 217"/>
                <a:gd name="T11" fmla="*/ 9 h 217"/>
                <a:gd name="T12" fmla="*/ 71 w 217"/>
                <a:gd name="T13" fmla="*/ 35 h 217"/>
                <a:gd name="T14" fmla="*/ 44 w 217"/>
                <a:gd name="T15" fmla="*/ 20 h 217"/>
                <a:gd name="T16" fmla="*/ 20 w 217"/>
                <a:gd name="T17" fmla="*/ 56 h 217"/>
                <a:gd name="T18" fmla="*/ 32 w 217"/>
                <a:gd name="T19" fmla="*/ 77 h 217"/>
                <a:gd name="T20" fmla="*/ 0 w 217"/>
                <a:gd name="T21" fmla="*/ 92 h 217"/>
                <a:gd name="T22" fmla="*/ 30 w 217"/>
                <a:gd name="T23" fmla="*/ 134 h 217"/>
                <a:gd name="T24" fmla="*/ 35 w 217"/>
                <a:gd name="T25" fmla="*/ 146 h 217"/>
                <a:gd name="T26" fmla="*/ 20 w 217"/>
                <a:gd name="T27" fmla="*/ 173 h 217"/>
                <a:gd name="T28" fmla="*/ 56 w 217"/>
                <a:gd name="T29" fmla="*/ 197 h 217"/>
                <a:gd name="T30" fmla="*/ 77 w 217"/>
                <a:gd name="T31" fmla="*/ 185 h 217"/>
                <a:gd name="T32" fmla="*/ 92 w 217"/>
                <a:gd name="T33" fmla="*/ 217 h 217"/>
                <a:gd name="T34" fmla="*/ 134 w 217"/>
                <a:gd name="T35" fmla="*/ 187 h 217"/>
                <a:gd name="T36" fmla="*/ 161 w 217"/>
                <a:gd name="T37" fmla="*/ 197 h 217"/>
                <a:gd name="T38" fmla="*/ 197 w 217"/>
                <a:gd name="T39" fmla="*/ 174 h 217"/>
                <a:gd name="T40" fmla="*/ 182 w 217"/>
                <a:gd name="T41" fmla="*/ 146 h 217"/>
                <a:gd name="T42" fmla="*/ 208 w 217"/>
                <a:gd name="T43" fmla="*/ 134 h 217"/>
                <a:gd name="T44" fmla="*/ 217 w 217"/>
                <a:gd name="T45" fmla="*/ 92 h 217"/>
                <a:gd name="T46" fmla="*/ 200 w 217"/>
                <a:gd name="T47" fmla="*/ 116 h 217"/>
                <a:gd name="T48" fmla="*/ 169 w 217"/>
                <a:gd name="T49" fmla="*/ 133 h 217"/>
                <a:gd name="T50" fmla="*/ 165 w 217"/>
                <a:gd name="T51" fmla="*/ 154 h 217"/>
                <a:gd name="T52" fmla="*/ 154 w 217"/>
                <a:gd name="T53" fmla="*/ 165 h 217"/>
                <a:gd name="T54" fmla="*/ 123 w 217"/>
                <a:gd name="T55" fmla="*/ 172 h 217"/>
                <a:gd name="T56" fmla="*/ 101 w 217"/>
                <a:gd name="T57" fmla="*/ 199 h 217"/>
                <a:gd name="T58" fmla="*/ 84 w 217"/>
                <a:gd name="T59" fmla="*/ 169 h 217"/>
                <a:gd name="T60" fmla="*/ 63 w 217"/>
                <a:gd name="T61" fmla="*/ 165 h 217"/>
                <a:gd name="T62" fmla="*/ 39 w 217"/>
                <a:gd name="T63" fmla="*/ 167 h 217"/>
                <a:gd name="T64" fmla="*/ 48 w 217"/>
                <a:gd name="T65" fmla="*/ 133 h 217"/>
                <a:gd name="T66" fmla="*/ 36 w 217"/>
                <a:gd name="T67" fmla="*/ 116 h 217"/>
                <a:gd name="T68" fmla="*/ 36 w 217"/>
                <a:gd name="T69" fmla="*/ 101 h 217"/>
                <a:gd name="T70" fmla="*/ 48 w 217"/>
                <a:gd name="T71" fmla="*/ 83 h 217"/>
                <a:gd name="T72" fmla="*/ 52 w 217"/>
                <a:gd name="T73" fmla="*/ 63 h 217"/>
                <a:gd name="T74" fmla="*/ 63 w 217"/>
                <a:gd name="T75" fmla="*/ 52 h 217"/>
                <a:gd name="T76" fmla="*/ 94 w 217"/>
                <a:gd name="T77" fmla="*/ 45 h 217"/>
                <a:gd name="T78" fmla="*/ 101 w 217"/>
                <a:gd name="T79" fmla="*/ 18 h 217"/>
                <a:gd name="T80" fmla="*/ 124 w 217"/>
                <a:gd name="T81" fmla="*/ 45 h 217"/>
                <a:gd name="T82" fmla="*/ 154 w 217"/>
                <a:gd name="T83" fmla="*/ 51 h 217"/>
                <a:gd name="T84" fmla="*/ 165 w 217"/>
                <a:gd name="T85" fmla="*/ 63 h 217"/>
                <a:gd name="T86" fmla="*/ 169 w 217"/>
                <a:gd name="T87" fmla="*/ 84 h 217"/>
                <a:gd name="T88" fmla="*/ 181 w 217"/>
                <a:gd name="T89" fmla="*/ 101 h 217"/>
                <a:gd name="T90" fmla="*/ 109 w 217"/>
                <a:gd name="T91" fmla="*/ 71 h 217"/>
                <a:gd name="T92" fmla="*/ 71 w 217"/>
                <a:gd name="T93" fmla="*/ 108 h 217"/>
                <a:gd name="T94" fmla="*/ 135 w 217"/>
                <a:gd name="T95" fmla="*/ 135 h 217"/>
                <a:gd name="T96" fmla="*/ 109 w 217"/>
                <a:gd name="T97" fmla="*/ 71 h 217"/>
                <a:gd name="T98" fmla="*/ 109 w 217"/>
                <a:gd name="T99" fmla="*/ 135 h 217"/>
                <a:gd name="T100" fmla="*/ 90 w 217"/>
                <a:gd name="T101" fmla="*/ 90 h 217"/>
                <a:gd name="T102" fmla="*/ 135 w 217"/>
                <a:gd name="T103" fmla="*/ 108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7" h="217">
                  <a:moveTo>
                    <a:pt x="208" y="83"/>
                  </a:moveTo>
                  <a:cubicBezTo>
                    <a:pt x="187" y="83"/>
                    <a:pt x="187" y="83"/>
                    <a:pt x="187" y="83"/>
                  </a:cubicBezTo>
                  <a:cubicBezTo>
                    <a:pt x="187" y="81"/>
                    <a:pt x="186" y="79"/>
                    <a:pt x="185" y="77"/>
                  </a:cubicBezTo>
                  <a:cubicBezTo>
                    <a:pt x="185" y="77"/>
                    <a:pt x="185" y="77"/>
                    <a:pt x="185" y="77"/>
                  </a:cubicBezTo>
                  <a:cubicBezTo>
                    <a:pt x="184" y="75"/>
                    <a:pt x="183" y="73"/>
                    <a:pt x="182" y="71"/>
                  </a:cubicBezTo>
                  <a:cubicBezTo>
                    <a:pt x="197" y="56"/>
                    <a:pt x="197" y="56"/>
                    <a:pt x="197" y="56"/>
                  </a:cubicBezTo>
                  <a:cubicBezTo>
                    <a:pt x="197" y="56"/>
                    <a:pt x="197" y="56"/>
                    <a:pt x="197" y="56"/>
                  </a:cubicBezTo>
                  <a:cubicBezTo>
                    <a:pt x="201" y="52"/>
                    <a:pt x="201" y="47"/>
                    <a:pt x="197" y="43"/>
                  </a:cubicBezTo>
                  <a:cubicBezTo>
                    <a:pt x="174" y="20"/>
                    <a:pt x="174" y="20"/>
                    <a:pt x="174" y="20"/>
                  </a:cubicBezTo>
                  <a:cubicBezTo>
                    <a:pt x="174" y="20"/>
                    <a:pt x="174" y="20"/>
                    <a:pt x="174" y="20"/>
                  </a:cubicBezTo>
                  <a:cubicBezTo>
                    <a:pt x="170" y="16"/>
                    <a:pt x="165" y="16"/>
                    <a:pt x="161" y="20"/>
                  </a:cubicBezTo>
                  <a:cubicBezTo>
                    <a:pt x="146" y="35"/>
                    <a:pt x="146" y="35"/>
                    <a:pt x="146" y="35"/>
                  </a:cubicBezTo>
                  <a:cubicBezTo>
                    <a:pt x="144" y="34"/>
                    <a:pt x="142" y="33"/>
                    <a:pt x="140" y="32"/>
                  </a:cubicBezTo>
                  <a:cubicBezTo>
                    <a:pt x="138" y="31"/>
                    <a:pt x="136" y="30"/>
                    <a:pt x="134" y="30"/>
                  </a:cubicBezTo>
                  <a:cubicBezTo>
                    <a:pt x="134" y="9"/>
                    <a:pt x="134" y="9"/>
                    <a:pt x="134" y="9"/>
                  </a:cubicBezTo>
                  <a:cubicBezTo>
                    <a:pt x="134" y="4"/>
                    <a:pt x="130" y="0"/>
                    <a:pt x="125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87" y="0"/>
                    <a:pt x="83" y="4"/>
                    <a:pt x="83" y="9"/>
                  </a:cubicBezTo>
                  <a:cubicBezTo>
                    <a:pt x="83" y="30"/>
                    <a:pt x="83" y="30"/>
                    <a:pt x="83" y="30"/>
                  </a:cubicBezTo>
                  <a:cubicBezTo>
                    <a:pt x="81" y="30"/>
                    <a:pt x="79" y="31"/>
                    <a:pt x="77" y="32"/>
                  </a:cubicBezTo>
                  <a:cubicBezTo>
                    <a:pt x="75" y="33"/>
                    <a:pt x="73" y="34"/>
                    <a:pt x="71" y="35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3" y="16"/>
                    <a:pt x="47" y="16"/>
                    <a:pt x="44" y="20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17" y="47"/>
                    <a:pt x="17" y="52"/>
                    <a:pt x="20" y="56"/>
                  </a:cubicBezTo>
                  <a:cubicBezTo>
                    <a:pt x="35" y="71"/>
                    <a:pt x="35" y="71"/>
                    <a:pt x="35" y="71"/>
                  </a:cubicBezTo>
                  <a:cubicBezTo>
                    <a:pt x="34" y="73"/>
                    <a:pt x="33" y="74"/>
                    <a:pt x="32" y="76"/>
                  </a:cubicBezTo>
                  <a:cubicBezTo>
                    <a:pt x="32" y="77"/>
                    <a:pt x="32" y="77"/>
                    <a:pt x="32" y="77"/>
                  </a:cubicBezTo>
                  <a:cubicBezTo>
                    <a:pt x="31" y="79"/>
                    <a:pt x="30" y="81"/>
                    <a:pt x="30" y="83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4" y="83"/>
                    <a:pt x="0" y="87"/>
                    <a:pt x="0" y="92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30"/>
                    <a:pt x="4" y="134"/>
                    <a:pt x="9" y="134"/>
                  </a:cubicBezTo>
                  <a:cubicBezTo>
                    <a:pt x="30" y="134"/>
                    <a:pt x="30" y="134"/>
                    <a:pt x="30" y="134"/>
                  </a:cubicBezTo>
                  <a:cubicBezTo>
                    <a:pt x="30" y="136"/>
                    <a:pt x="31" y="138"/>
                    <a:pt x="32" y="140"/>
                  </a:cubicBezTo>
                  <a:cubicBezTo>
                    <a:pt x="32" y="140"/>
                    <a:pt x="32" y="140"/>
                    <a:pt x="32" y="140"/>
                  </a:cubicBezTo>
                  <a:cubicBezTo>
                    <a:pt x="33" y="142"/>
                    <a:pt x="34" y="144"/>
                    <a:pt x="35" y="146"/>
                  </a:cubicBezTo>
                  <a:cubicBezTo>
                    <a:pt x="20" y="160"/>
                    <a:pt x="20" y="160"/>
                    <a:pt x="20" y="160"/>
                  </a:cubicBezTo>
                  <a:cubicBezTo>
                    <a:pt x="20" y="161"/>
                    <a:pt x="20" y="161"/>
                    <a:pt x="20" y="161"/>
                  </a:cubicBezTo>
                  <a:cubicBezTo>
                    <a:pt x="17" y="164"/>
                    <a:pt x="17" y="170"/>
                    <a:pt x="20" y="173"/>
                  </a:cubicBezTo>
                  <a:cubicBezTo>
                    <a:pt x="43" y="197"/>
                    <a:pt x="43" y="197"/>
                    <a:pt x="43" y="197"/>
                  </a:cubicBezTo>
                  <a:cubicBezTo>
                    <a:pt x="44" y="197"/>
                    <a:pt x="44" y="197"/>
                    <a:pt x="44" y="197"/>
                  </a:cubicBezTo>
                  <a:cubicBezTo>
                    <a:pt x="47" y="200"/>
                    <a:pt x="53" y="200"/>
                    <a:pt x="56" y="197"/>
                  </a:cubicBezTo>
                  <a:cubicBezTo>
                    <a:pt x="71" y="182"/>
                    <a:pt x="71" y="182"/>
                    <a:pt x="71" y="182"/>
                  </a:cubicBezTo>
                  <a:cubicBezTo>
                    <a:pt x="73" y="183"/>
                    <a:pt x="75" y="184"/>
                    <a:pt x="76" y="185"/>
                  </a:cubicBezTo>
                  <a:cubicBezTo>
                    <a:pt x="77" y="185"/>
                    <a:pt x="77" y="185"/>
                    <a:pt x="77" y="185"/>
                  </a:cubicBezTo>
                  <a:cubicBezTo>
                    <a:pt x="79" y="186"/>
                    <a:pt x="81" y="187"/>
                    <a:pt x="83" y="187"/>
                  </a:cubicBezTo>
                  <a:cubicBezTo>
                    <a:pt x="83" y="208"/>
                    <a:pt x="83" y="208"/>
                    <a:pt x="83" y="208"/>
                  </a:cubicBezTo>
                  <a:cubicBezTo>
                    <a:pt x="83" y="213"/>
                    <a:pt x="87" y="217"/>
                    <a:pt x="92" y="217"/>
                  </a:cubicBezTo>
                  <a:cubicBezTo>
                    <a:pt x="125" y="217"/>
                    <a:pt x="125" y="217"/>
                    <a:pt x="125" y="217"/>
                  </a:cubicBezTo>
                  <a:cubicBezTo>
                    <a:pt x="130" y="217"/>
                    <a:pt x="134" y="213"/>
                    <a:pt x="134" y="208"/>
                  </a:cubicBezTo>
                  <a:cubicBezTo>
                    <a:pt x="134" y="187"/>
                    <a:pt x="134" y="187"/>
                    <a:pt x="134" y="187"/>
                  </a:cubicBezTo>
                  <a:cubicBezTo>
                    <a:pt x="136" y="187"/>
                    <a:pt x="138" y="186"/>
                    <a:pt x="140" y="185"/>
                  </a:cubicBezTo>
                  <a:cubicBezTo>
                    <a:pt x="142" y="184"/>
                    <a:pt x="144" y="183"/>
                    <a:pt x="146" y="182"/>
                  </a:cubicBezTo>
                  <a:cubicBezTo>
                    <a:pt x="161" y="197"/>
                    <a:pt x="161" y="197"/>
                    <a:pt x="161" y="197"/>
                  </a:cubicBezTo>
                  <a:cubicBezTo>
                    <a:pt x="161" y="197"/>
                    <a:pt x="161" y="197"/>
                    <a:pt x="161" y="197"/>
                  </a:cubicBezTo>
                  <a:cubicBezTo>
                    <a:pt x="165" y="200"/>
                    <a:pt x="170" y="200"/>
                    <a:pt x="174" y="197"/>
                  </a:cubicBezTo>
                  <a:cubicBezTo>
                    <a:pt x="197" y="174"/>
                    <a:pt x="197" y="174"/>
                    <a:pt x="197" y="174"/>
                  </a:cubicBezTo>
                  <a:cubicBezTo>
                    <a:pt x="197" y="173"/>
                    <a:pt x="197" y="173"/>
                    <a:pt x="197" y="173"/>
                  </a:cubicBezTo>
                  <a:cubicBezTo>
                    <a:pt x="201" y="170"/>
                    <a:pt x="201" y="164"/>
                    <a:pt x="197" y="161"/>
                  </a:cubicBezTo>
                  <a:cubicBezTo>
                    <a:pt x="182" y="146"/>
                    <a:pt x="182" y="146"/>
                    <a:pt x="182" y="146"/>
                  </a:cubicBezTo>
                  <a:cubicBezTo>
                    <a:pt x="183" y="144"/>
                    <a:pt x="184" y="142"/>
                    <a:pt x="185" y="140"/>
                  </a:cubicBezTo>
                  <a:cubicBezTo>
                    <a:pt x="186" y="138"/>
                    <a:pt x="187" y="136"/>
                    <a:pt x="187" y="134"/>
                  </a:cubicBezTo>
                  <a:cubicBezTo>
                    <a:pt x="208" y="134"/>
                    <a:pt x="208" y="134"/>
                    <a:pt x="208" y="134"/>
                  </a:cubicBezTo>
                  <a:cubicBezTo>
                    <a:pt x="213" y="134"/>
                    <a:pt x="217" y="130"/>
                    <a:pt x="217" y="125"/>
                  </a:cubicBezTo>
                  <a:cubicBezTo>
                    <a:pt x="217" y="93"/>
                    <a:pt x="217" y="93"/>
                    <a:pt x="217" y="93"/>
                  </a:cubicBezTo>
                  <a:cubicBezTo>
                    <a:pt x="217" y="92"/>
                    <a:pt x="217" y="92"/>
                    <a:pt x="217" y="92"/>
                  </a:cubicBezTo>
                  <a:cubicBezTo>
                    <a:pt x="217" y="87"/>
                    <a:pt x="213" y="83"/>
                    <a:pt x="208" y="83"/>
                  </a:cubicBezTo>
                  <a:close/>
                  <a:moveTo>
                    <a:pt x="200" y="116"/>
                  </a:moveTo>
                  <a:cubicBezTo>
                    <a:pt x="200" y="116"/>
                    <a:pt x="200" y="116"/>
                    <a:pt x="200" y="116"/>
                  </a:cubicBezTo>
                  <a:cubicBezTo>
                    <a:pt x="181" y="116"/>
                    <a:pt x="181" y="116"/>
                    <a:pt x="181" y="116"/>
                  </a:cubicBezTo>
                  <a:cubicBezTo>
                    <a:pt x="176" y="116"/>
                    <a:pt x="173" y="120"/>
                    <a:pt x="172" y="124"/>
                  </a:cubicBezTo>
                  <a:cubicBezTo>
                    <a:pt x="171" y="127"/>
                    <a:pt x="170" y="130"/>
                    <a:pt x="169" y="133"/>
                  </a:cubicBezTo>
                  <a:cubicBezTo>
                    <a:pt x="168" y="137"/>
                    <a:pt x="166" y="140"/>
                    <a:pt x="164" y="143"/>
                  </a:cubicBezTo>
                  <a:cubicBezTo>
                    <a:pt x="162" y="147"/>
                    <a:pt x="162" y="151"/>
                    <a:pt x="165" y="154"/>
                  </a:cubicBezTo>
                  <a:cubicBezTo>
                    <a:pt x="165" y="154"/>
                    <a:pt x="165" y="154"/>
                    <a:pt x="165" y="154"/>
                  </a:cubicBezTo>
                  <a:cubicBezTo>
                    <a:pt x="178" y="167"/>
                    <a:pt x="178" y="167"/>
                    <a:pt x="178" y="167"/>
                  </a:cubicBezTo>
                  <a:cubicBezTo>
                    <a:pt x="167" y="178"/>
                    <a:pt x="167" y="178"/>
                    <a:pt x="167" y="178"/>
                  </a:cubicBezTo>
                  <a:cubicBezTo>
                    <a:pt x="154" y="165"/>
                    <a:pt x="154" y="165"/>
                    <a:pt x="154" y="165"/>
                  </a:cubicBezTo>
                  <a:cubicBezTo>
                    <a:pt x="151" y="162"/>
                    <a:pt x="146" y="162"/>
                    <a:pt x="143" y="164"/>
                  </a:cubicBezTo>
                  <a:cubicBezTo>
                    <a:pt x="140" y="166"/>
                    <a:pt x="137" y="167"/>
                    <a:pt x="134" y="169"/>
                  </a:cubicBezTo>
                  <a:cubicBezTo>
                    <a:pt x="130" y="170"/>
                    <a:pt x="127" y="171"/>
                    <a:pt x="123" y="172"/>
                  </a:cubicBezTo>
                  <a:cubicBezTo>
                    <a:pt x="119" y="173"/>
                    <a:pt x="116" y="177"/>
                    <a:pt x="116" y="181"/>
                  </a:cubicBezTo>
                  <a:cubicBezTo>
                    <a:pt x="116" y="199"/>
                    <a:pt x="116" y="199"/>
                    <a:pt x="116" y="199"/>
                  </a:cubicBezTo>
                  <a:cubicBezTo>
                    <a:pt x="101" y="199"/>
                    <a:pt x="101" y="199"/>
                    <a:pt x="101" y="199"/>
                  </a:cubicBezTo>
                  <a:cubicBezTo>
                    <a:pt x="101" y="181"/>
                    <a:pt x="101" y="181"/>
                    <a:pt x="101" y="181"/>
                  </a:cubicBezTo>
                  <a:cubicBezTo>
                    <a:pt x="101" y="176"/>
                    <a:pt x="98" y="173"/>
                    <a:pt x="93" y="172"/>
                  </a:cubicBezTo>
                  <a:cubicBezTo>
                    <a:pt x="90" y="171"/>
                    <a:pt x="87" y="170"/>
                    <a:pt x="84" y="169"/>
                  </a:cubicBezTo>
                  <a:cubicBezTo>
                    <a:pt x="83" y="168"/>
                    <a:pt x="83" y="168"/>
                    <a:pt x="83" y="168"/>
                  </a:cubicBezTo>
                  <a:cubicBezTo>
                    <a:pt x="80" y="167"/>
                    <a:pt x="77" y="166"/>
                    <a:pt x="74" y="164"/>
                  </a:cubicBezTo>
                  <a:cubicBezTo>
                    <a:pt x="71" y="162"/>
                    <a:pt x="66" y="162"/>
                    <a:pt x="63" y="165"/>
                  </a:cubicBezTo>
                  <a:cubicBezTo>
                    <a:pt x="63" y="165"/>
                    <a:pt x="63" y="165"/>
                    <a:pt x="63" y="165"/>
                  </a:cubicBezTo>
                  <a:cubicBezTo>
                    <a:pt x="50" y="178"/>
                    <a:pt x="50" y="178"/>
                    <a:pt x="50" y="178"/>
                  </a:cubicBezTo>
                  <a:cubicBezTo>
                    <a:pt x="39" y="167"/>
                    <a:pt x="39" y="167"/>
                    <a:pt x="39" y="167"/>
                  </a:cubicBezTo>
                  <a:cubicBezTo>
                    <a:pt x="52" y="154"/>
                    <a:pt x="52" y="154"/>
                    <a:pt x="52" y="154"/>
                  </a:cubicBezTo>
                  <a:cubicBezTo>
                    <a:pt x="55" y="151"/>
                    <a:pt x="55" y="146"/>
                    <a:pt x="53" y="143"/>
                  </a:cubicBezTo>
                  <a:cubicBezTo>
                    <a:pt x="51" y="140"/>
                    <a:pt x="50" y="137"/>
                    <a:pt x="48" y="133"/>
                  </a:cubicBezTo>
                  <a:cubicBezTo>
                    <a:pt x="48" y="133"/>
                    <a:pt x="48" y="133"/>
                    <a:pt x="48" y="133"/>
                  </a:cubicBezTo>
                  <a:cubicBezTo>
                    <a:pt x="47" y="130"/>
                    <a:pt x="46" y="127"/>
                    <a:pt x="45" y="123"/>
                  </a:cubicBezTo>
                  <a:cubicBezTo>
                    <a:pt x="44" y="119"/>
                    <a:pt x="40" y="116"/>
                    <a:pt x="36" y="116"/>
                  </a:cubicBezTo>
                  <a:cubicBezTo>
                    <a:pt x="18" y="116"/>
                    <a:pt x="18" y="116"/>
                    <a:pt x="18" y="116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36" y="101"/>
                    <a:pt x="36" y="101"/>
                    <a:pt x="36" y="101"/>
                  </a:cubicBezTo>
                  <a:cubicBezTo>
                    <a:pt x="41" y="101"/>
                    <a:pt x="44" y="97"/>
                    <a:pt x="45" y="93"/>
                  </a:cubicBezTo>
                  <a:cubicBezTo>
                    <a:pt x="46" y="90"/>
                    <a:pt x="47" y="87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0" y="80"/>
                    <a:pt x="51" y="77"/>
                    <a:pt x="53" y="74"/>
                  </a:cubicBezTo>
                  <a:cubicBezTo>
                    <a:pt x="55" y="70"/>
                    <a:pt x="55" y="66"/>
                    <a:pt x="52" y="63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50" y="39"/>
                    <a:pt x="50" y="39"/>
                    <a:pt x="50" y="39"/>
                  </a:cubicBezTo>
                  <a:cubicBezTo>
                    <a:pt x="63" y="52"/>
                    <a:pt x="63" y="52"/>
                    <a:pt x="63" y="52"/>
                  </a:cubicBezTo>
                  <a:cubicBezTo>
                    <a:pt x="66" y="55"/>
                    <a:pt x="71" y="55"/>
                    <a:pt x="74" y="53"/>
                  </a:cubicBezTo>
                  <a:cubicBezTo>
                    <a:pt x="77" y="51"/>
                    <a:pt x="80" y="49"/>
                    <a:pt x="84" y="48"/>
                  </a:cubicBezTo>
                  <a:cubicBezTo>
                    <a:pt x="87" y="47"/>
                    <a:pt x="90" y="46"/>
                    <a:pt x="94" y="45"/>
                  </a:cubicBezTo>
                  <a:cubicBezTo>
                    <a:pt x="98" y="44"/>
                    <a:pt x="101" y="40"/>
                    <a:pt x="101" y="36"/>
                  </a:cubicBezTo>
                  <a:cubicBezTo>
                    <a:pt x="101" y="36"/>
                    <a:pt x="101" y="36"/>
                    <a:pt x="101" y="36"/>
                  </a:cubicBezTo>
                  <a:cubicBezTo>
                    <a:pt x="101" y="18"/>
                    <a:pt x="101" y="18"/>
                    <a:pt x="101" y="18"/>
                  </a:cubicBezTo>
                  <a:cubicBezTo>
                    <a:pt x="116" y="18"/>
                    <a:pt x="116" y="18"/>
                    <a:pt x="116" y="18"/>
                  </a:cubicBezTo>
                  <a:cubicBezTo>
                    <a:pt x="116" y="36"/>
                    <a:pt x="116" y="36"/>
                    <a:pt x="116" y="36"/>
                  </a:cubicBezTo>
                  <a:cubicBezTo>
                    <a:pt x="116" y="41"/>
                    <a:pt x="120" y="44"/>
                    <a:pt x="124" y="45"/>
                  </a:cubicBezTo>
                  <a:cubicBezTo>
                    <a:pt x="127" y="46"/>
                    <a:pt x="130" y="47"/>
                    <a:pt x="133" y="48"/>
                  </a:cubicBezTo>
                  <a:cubicBezTo>
                    <a:pt x="137" y="49"/>
                    <a:pt x="140" y="51"/>
                    <a:pt x="143" y="53"/>
                  </a:cubicBezTo>
                  <a:cubicBezTo>
                    <a:pt x="147" y="55"/>
                    <a:pt x="152" y="55"/>
                    <a:pt x="154" y="51"/>
                  </a:cubicBezTo>
                  <a:cubicBezTo>
                    <a:pt x="167" y="39"/>
                    <a:pt x="167" y="39"/>
                    <a:pt x="167" y="39"/>
                  </a:cubicBezTo>
                  <a:cubicBezTo>
                    <a:pt x="178" y="50"/>
                    <a:pt x="178" y="50"/>
                    <a:pt x="178" y="50"/>
                  </a:cubicBezTo>
                  <a:cubicBezTo>
                    <a:pt x="165" y="63"/>
                    <a:pt x="165" y="63"/>
                    <a:pt x="165" y="63"/>
                  </a:cubicBezTo>
                  <a:cubicBezTo>
                    <a:pt x="162" y="66"/>
                    <a:pt x="162" y="71"/>
                    <a:pt x="164" y="74"/>
                  </a:cubicBezTo>
                  <a:cubicBezTo>
                    <a:pt x="166" y="77"/>
                    <a:pt x="168" y="80"/>
                    <a:pt x="169" y="84"/>
                  </a:cubicBezTo>
                  <a:cubicBezTo>
                    <a:pt x="169" y="84"/>
                    <a:pt x="169" y="84"/>
                    <a:pt x="169" y="84"/>
                  </a:cubicBezTo>
                  <a:cubicBezTo>
                    <a:pt x="170" y="87"/>
                    <a:pt x="171" y="90"/>
                    <a:pt x="172" y="94"/>
                  </a:cubicBezTo>
                  <a:cubicBezTo>
                    <a:pt x="173" y="98"/>
                    <a:pt x="177" y="101"/>
                    <a:pt x="181" y="101"/>
                  </a:cubicBezTo>
                  <a:cubicBezTo>
                    <a:pt x="181" y="101"/>
                    <a:pt x="181" y="101"/>
                    <a:pt x="181" y="101"/>
                  </a:cubicBezTo>
                  <a:cubicBezTo>
                    <a:pt x="200" y="101"/>
                    <a:pt x="200" y="101"/>
                    <a:pt x="200" y="101"/>
                  </a:cubicBezTo>
                  <a:cubicBezTo>
                    <a:pt x="200" y="116"/>
                    <a:pt x="200" y="116"/>
                    <a:pt x="200" y="116"/>
                  </a:cubicBezTo>
                  <a:close/>
                  <a:moveTo>
                    <a:pt x="109" y="71"/>
                  </a:moveTo>
                  <a:cubicBezTo>
                    <a:pt x="109" y="71"/>
                    <a:pt x="109" y="71"/>
                    <a:pt x="109" y="71"/>
                  </a:cubicBezTo>
                  <a:cubicBezTo>
                    <a:pt x="98" y="71"/>
                    <a:pt x="89" y="75"/>
                    <a:pt x="82" y="82"/>
                  </a:cubicBezTo>
                  <a:cubicBezTo>
                    <a:pt x="76" y="89"/>
                    <a:pt x="71" y="98"/>
                    <a:pt x="71" y="108"/>
                  </a:cubicBezTo>
                  <a:cubicBezTo>
                    <a:pt x="71" y="119"/>
                    <a:pt x="76" y="128"/>
                    <a:pt x="82" y="135"/>
                  </a:cubicBezTo>
                  <a:cubicBezTo>
                    <a:pt x="89" y="141"/>
                    <a:pt x="98" y="146"/>
                    <a:pt x="109" y="146"/>
                  </a:cubicBezTo>
                  <a:cubicBezTo>
                    <a:pt x="119" y="146"/>
                    <a:pt x="128" y="141"/>
                    <a:pt x="135" y="135"/>
                  </a:cubicBezTo>
                  <a:cubicBezTo>
                    <a:pt x="142" y="128"/>
                    <a:pt x="146" y="119"/>
                    <a:pt x="146" y="108"/>
                  </a:cubicBezTo>
                  <a:cubicBezTo>
                    <a:pt x="146" y="98"/>
                    <a:pt x="142" y="89"/>
                    <a:pt x="135" y="82"/>
                  </a:cubicBezTo>
                  <a:cubicBezTo>
                    <a:pt x="128" y="75"/>
                    <a:pt x="119" y="71"/>
                    <a:pt x="109" y="71"/>
                  </a:cubicBezTo>
                  <a:close/>
                  <a:moveTo>
                    <a:pt x="127" y="127"/>
                  </a:moveTo>
                  <a:cubicBezTo>
                    <a:pt x="127" y="127"/>
                    <a:pt x="127" y="127"/>
                    <a:pt x="127" y="127"/>
                  </a:cubicBezTo>
                  <a:cubicBezTo>
                    <a:pt x="123" y="132"/>
                    <a:pt x="116" y="135"/>
                    <a:pt x="109" y="135"/>
                  </a:cubicBezTo>
                  <a:cubicBezTo>
                    <a:pt x="101" y="135"/>
                    <a:pt x="95" y="132"/>
                    <a:pt x="90" y="127"/>
                  </a:cubicBezTo>
                  <a:cubicBezTo>
                    <a:pt x="85" y="122"/>
                    <a:pt x="82" y="116"/>
                    <a:pt x="82" y="108"/>
                  </a:cubicBezTo>
                  <a:cubicBezTo>
                    <a:pt x="82" y="101"/>
                    <a:pt x="85" y="94"/>
                    <a:pt x="90" y="90"/>
                  </a:cubicBezTo>
                  <a:cubicBezTo>
                    <a:pt x="95" y="85"/>
                    <a:pt x="101" y="82"/>
                    <a:pt x="109" y="82"/>
                  </a:cubicBezTo>
                  <a:cubicBezTo>
                    <a:pt x="116" y="82"/>
                    <a:pt x="123" y="85"/>
                    <a:pt x="127" y="90"/>
                  </a:cubicBezTo>
                  <a:cubicBezTo>
                    <a:pt x="132" y="94"/>
                    <a:pt x="135" y="101"/>
                    <a:pt x="135" y="108"/>
                  </a:cubicBezTo>
                  <a:cubicBezTo>
                    <a:pt x="135" y="116"/>
                    <a:pt x="132" y="122"/>
                    <a:pt x="127" y="1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>
              <a:normAutofit/>
            </a:bodyPr>
            <a:lstStyle/>
            <a:p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37" name="Rectangle 3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862" y="3238"/>
              <a:ext cx="157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normAutofit lnSpcReduction="20000"/>
            </a:bodyPr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1350" b="1">
                  <a:solidFill>
                    <a:srgbClr val="FFFFFF"/>
                  </a:solidFill>
                </a:rPr>
                <a:t>1.2</a:t>
              </a:r>
              <a:endParaRPr lang="en-US" altLang="zh-CN" sz="1350" b="1">
                <a:solidFill>
                  <a:srgbClr val="FFFFFF"/>
                </a:solidFill>
              </a:endParaRPr>
            </a:p>
          </p:txBody>
        </p:sp>
        <p:sp>
          <p:nvSpPr>
            <p:cNvPr id="53" name="Line 41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>
              <a:off x="1157" y="3772"/>
              <a:ext cx="4859" cy="0"/>
            </a:xfrm>
            <a:prstGeom prst="line">
              <a:avLst/>
            </a:prstGeom>
            <a:noFill/>
            <a:ln w="6350">
              <a:solidFill>
                <a:srgbClr val="4D4D4D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FFFFFF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endParaRPr lang="zh-CN" altLang="en-US" sz="1350"/>
            </a:p>
          </p:txBody>
        </p:sp>
        <p:sp>
          <p:nvSpPr>
            <p:cNvPr id="46" name="Rectangle 40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157" y="3020"/>
              <a:ext cx="4859" cy="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norm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sz="1600" b="1">
                  <a:solidFill>
                    <a:srgbClr val="4D4D4D">
                      <a:lumMod val="60000"/>
                      <a:lumOff val="40000"/>
                    </a:srgbClr>
                  </a:solidFill>
                </a:rPr>
                <a:t> History</a:t>
              </a:r>
              <a:endParaRPr lang="en-US" sz="1600" b="1">
                <a:solidFill>
                  <a:srgbClr val="4D4D4D">
                    <a:lumMod val="60000"/>
                    <a:lumOff val="40000"/>
                  </a:srgbClr>
                </a:solidFill>
              </a:endParaRPr>
            </a:p>
          </p:txBody>
        </p:sp>
        <p:sp>
          <p:nvSpPr>
            <p:cNvPr id="47" name="Rectangle 40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1157" y="2683"/>
              <a:ext cx="485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normAutofit lnSpcReduction="20000"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135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黑体" panose="02010609060101010101" charset="-122"/>
                  <a:cs typeface="+mn-ea"/>
                </a:rPr>
                <a:t>1.2</a:t>
              </a:r>
              <a:endParaRPr lang="en-US" altLang="zh-CN" sz="135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黑体" panose="02010609060101010101" charset="-122"/>
                <a:cs typeface="+mn-ea"/>
              </a:endParaRPr>
            </a:p>
          </p:txBody>
        </p:sp>
      </p:grpSp>
      <p:grpSp>
        <p:nvGrpSpPr>
          <p:cNvPr id="13" name="组合 12"/>
          <p:cNvGrpSpPr/>
          <p:nvPr>
            <p:custDataLst>
              <p:tags r:id="rId16"/>
            </p:custDataLst>
          </p:nvPr>
        </p:nvGrpSpPr>
        <p:grpSpPr>
          <a:xfrm>
            <a:off x="712455" y="1214660"/>
            <a:ext cx="6939487" cy="2025389"/>
            <a:chOff x="1157" y="1656"/>
            <a:chExt cx="11382" cy="3322"/>
          </a:xfrm>
        </p:grpSpPr>
        <p:sp>
          <p:nvSpPr>
            <p:cNvPr id="29" name="Freeform 27"/>
            <p:cNvSpPr/>
            <p:nvPr>
              <p:custDataLst>
                <p:tags r:id="rId17"/>
              </p:custDataLst>
            </p:nvPr>
          </p:nvSpPr>
          <p:spPr bwMode="auto">
            <a:xfrm>
              <a:off x="9527" y="1656"/>
              <a:ext cx="3012" cy="3322"/>
            </a:xfrm>
            <a:custGeom>
              <a:avLst/>
              <a:gdLst>
                <a:gd name="T0" fmla="*/ 1117 w 1269"/>
                <a:gd name="T1" fmla="*/ 285 h 1399"/>
                <a:gd name="T2" fmla="*/ 317 w 1269"/>
                <a:gd name="T3" fmla="*/ 194 h 1399"/>
                <a:gd name="T4" fmla="*/ 185 w 1269"/>
                <a:gd name="T5" fmla="*/ 988 h 1399"/>
                <a:gd name="T6" fmla="*/ 532 w 1269"/>
                <a:gd name="T7" fmla="*/ 1195 h 1399"/>
                <a:gd name="T8" fmla="*/ 450 w 1269"/>
                <a:gd name="T9" fmla="*/ 1399 h 1399"/>
                <a:gd name="T10" fmla="*/ 1224 w 1269"/>
                <a:gd name="T11" fmla="*/ 613 h 1399"/>
                <a:gd name="T12" fmla="*/ 1224 w 1269"/>
                <a:gd name="T13" fmla="*/ 613 h 1399"/>
                <a:gd name="T14" fmla="*/ 1117 w 1269"/>
                <a:gd name="T15" fmla="*/ 285 h 1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9" h="1399">
                  <a:moveTo>
                    <a:pt x="1117" y="285"/>
                  </a:moveTo>
                  <a:cubicBezTo>
                    <a:pt x="932" y="41"/>
                    <a:pt x="574" y="0"/>
                    <a:pt x="317" y="194"/>
                  </a:cubicBezTo>
                  <a:cubicBezTo>
                    <a:pt x="59" y="388"/>
                    <a:pt x="0" y="744"/>
                    <a:pt x="185" y="988"/>
                  </a:cubicBezTo>
                  <a:cubicBezTo>
                    <a:pt x="272" y="1103"/>
                    <a:pt x="397" y="1173"/>
                    <a:pt x="532" y="1195"/>
                  </a:cubicBezTo>
                  <a:cubicBezTo>
                    <a:pt x="573" y="1309"/>
                    <a:pt x="450" y="1399"/>
                    <a:pt x="450" y="1399"/>
                  </a:cubicBezTo>
                  <a:cubicBezTo>
                    <a:pt x="1269" y="1125"/>
                    <a:pt x="1224" y="613"/>
                    <a:pt x="1224" y="613"/>
                  </a:cubicBezTo>
                  <a:cubicBezTo>
                    <a:pt x="1224" y="613"/>
                    <a:pt x="1224" y="613"/>
                    <a:pt x="1224" y="613"/>
                  </a:cubicBezTo>
                  <a:cubicBezTo>
                    <a:pt x="1225" y="498"/>
                    <a:pt x="1190" y="383"/>
                    <a:pt x="1117" y="285"/>
                  </a:cubicBezTo>
                  <a:close/>
                </a:path>
              </a:pathLst>
            </a:custGeom>
            <a:solidFill>
              <a:srgbClr val="F2AB21"/>
            </a:solidFill>
            <a:ln>
              <a:noFill/>
            </a:ln>
          </p:spPr>
          <p:txBody>
            <a:bodyPr>
              <a:normAutofit/>
            </a:bodyPr>
            <a:lstStyle/>
            <a:p>
              <a:endParaRPr lang="zh-CN" altLang="en-US" sz="1350"/>
            </a:p>
          </p:txBody>
        </p:sp>
        <p:sp>
          <p:nvSpPr>
            <p:cNvPr id="34" name="Freeform 32"/>
            <p:cNvSpPr>
              <a:spLocks noEditPoints="1"/>
            </p:cNvSpPr>
            <p:nvPr>
              <p:custDataLst>
                <p:tags r:id="rId18"/>
              </p:custDataLst>
            </p:nvPr>
          </p:nvSpPr>
          <p:spPr bwMode="auto">
            <a:xfrm>
              <a:off x="10702" y="2435"/>
              <a:ext cx="551" cy="546"/>
            </a:xfrm>
            <a:custGeom>
              <a:avLst/>
              <a:gdLst>
                <a:gd name="T0" fmla="*/ 64 w 232"/>
                <a:gd name="T1" fmla="*/ 72 h 230"/>
                <a:gd name="T2" fmla="*/ 64 w 232"/>
                <a:gd name="T3" fmla="*/ 157 h 230"/>
                <a:gd name="T4" fmla="*/ 64 w 232"/>
                <a:gd name="T5" fmla="*/ 157 h 230"/>
                <a:gd name="T6" fmla="*/ 123 w 232"/>
                <a:gd name="T7" fmla="*/ 202 h 230"/>
                <a:gd name="T8" fmla="*/ 123 w 232"/>
                <a:gd name="T9" fmla="*/ 164 h 230"/>
                <a:gd name="T10" fmla="*/ 123 w 232"/>
                <a:gd name="T11" fmla="*/ 65 h 230"/>
                <a:gd name="T12" fmla="*/ 123 w 232"/>
                <a:gd name="T13" fmla="*/ 26 h 230"/>
                <a:gd name="T14" fmla="*/ 64 w 232"/>
                <a:gd name="T15" fmla="*/ 72 h 230"/>
                <a:gd name="T16" fmla="*/ 64 w 232"/>
                <a:gd name="T17" fmla="*/ 72 h 230"/>
                <a:gd name="T18" fmla="*/ 171 w 232"/>
                <a:gd name="T19" fmla="*/ 38 h 230"/>
                <a:gd name="T20" fmla="*/ 171 w 232"/>
                <a:gd name="T21" fmla="*/ 38 h 230"/>
                <a:gd name="T22" fmla="*/ 168 w 232"/>
                <a:gd name="T23" fmla="*/ 26 h 230"/>
                <a:gd name="T24" fmla="*/ 180 w 232"/>
                <a:gd name="T25" fmla="*/ 23 h 230"/>
                <a:gd name="T26" fmla="*/ 218 w 232"/>
                <a:gd name="T27" fmla="*/ 62 h 230"/>
                <a:gd name="T28" fmla="*/ 232 w 232"/>
                <a:gd name="T29" fmla="*/ 114 h 230"/>
                <a:gd name="T30" fmla="*/ 218 w 232"/>
                <a:gd name="T31" fmla="*/ 167 h 230"/>
                <a:gd name="T32" fmla="*/ 180 w 232"/>
                <a:gd name="T33" fmla="*/ 206 h 230"/>
                <a:gd name="T34" fmla="*/ 168 w 232"/>
                <a:gd name="T35" fmla="*/ 203 h 230"/>
                <a:gd name="T36" fmla="*/ 171 w 232"/>
                <a:gd name="T37" fmla="*/ 191 h 230"/>
                <a:gd name="T38" fmla="*/ 203 w 232"/>
                <a:gd name="T39" fmla="*/ 158 h 230"/>
                <a:gd name="T40" fmla="*/ 214 w 232"/>
                <a:gd name="T41" fmla="*/ 114 h 230"/>
                <a:gd name="T42" fmla="*/ 203 w 232"/>
                <a:gd name="T43" fmla="*/ 71 h 230"/>
                <a:gd name="T44" fmla="*/ 171 w 232"/>
                <a:gd name="T45" fmla="*/ 38 h 230"/>
                <a:gd name="T46" fmla="*/ 53 w 232"/>
                <a:gd name="T47" fmla="*/ 74 h 230"/>
                <a:gd name="T48" fmla="*/ 53 w 232"/>
                <a:gd name="T49" fmla="*/ 74 h 230"/>
                <a:gd name="T50" fmla="*/ 17 w 232"/>
                <a:gd name="T51" fmla="*/ 74 h 230"/>
                <a:gd name="T52" fmla="*/ 17 w 232"/>
                <a:gd name="T53" fmla="*/ 155 h 230"/>
                <a:gd name="T54" fmla="*/ 53 w 232"/>
                <a:gd name="T55" fmla="*/ 155 h 230"/>
                <a:gd name="T56" fmla="*/ 53 w 232"/>
                <a:gd name="T57" fmla="*/ 74 h 230"/>
                <a:gd name="T58" fmla="*/ 56 w 232"/>
                <a:gd name="T59" fmla="*/ 56 h 230"/>
                <a:gd name="T60" fmla="*/ 56 w 232"/>
                <a:gd name="T61" fmla="*/ 56 h 230"/>
                <a:gd name="T62" fmla="*/ 127 w 232"/>
                <a:gd name="T63" fmla="*/ 2 h 230"/>
                <a:gd name="T64" fmla="*/ 132 w 232"/>
                <a:gd name="T65" fmla="*/ 0 h 230"/>
                <a:gd name="T66" fmla="*/ 141 w 232"/>
                <a:gd name="T67" fmla="*/ 9 h 230"/>
                <a:gd name="T68" fmla="*/ 141 w 232"/>
                <a:gd name="T69" fmla="*/ 65 h 230"/>
                <a:gd name="T70" fmla="*/ 141 w 232"/>
                <a:gd name="T71" fmla="*/ 67 h 230"/>
                <a:gd name="T72" fmla="*/ 162 w 232"/>
                <a:gd name="T73" fmla="*/ 83 h 230"/>
                <a:gd name="T74" fmla="*/ 173 w 232"/>
                <a:gd name="T75" fmla="*/ 114 h 230"/>
                <a:gd name="T76" fmla="*/ 162 w 232"/>
                <a:gd name="T77" fmla="*/ 146 h 230"/>
                <a:gd name="T78" fmla="*/ 141 w 232"/>
                <a:gd name="T79" fmla="*/ 162 h 230"/>
                <a:gd name="T80" fmla="*/ 141 w 232"/>
                <a:gd name="T81" fmla="*/ 164 h 230"/>
                <a:gd name="T82" fmla="*/ 141 w 232"/>
                <a:gd name="T83" fmla="*/ 220 h 230"/>
                <a:gd name="T84" fmla="*/ 139 w 232"/>
                <a:gd name="T85" fmla="*/ 226 h 230"/>
                <a:gd name="T86" fmla="*/ 127 w 232"/>
                <a:gd name="T87" fmla="*/ 227 h 230"/>
                <a:gd name="T88" fmla="*/ 56 w 232"/>
                <a:gd name="T89" fmla="*/ 173 h 230"/>
                <a:gd name="T90" fmla="*/ 9 w 232"/>
                <a:gd name="T91" fmla="*/ 173 h 230"/>
                <a:gd name="T92" fmla="*/ 9 w 232"/>
                <a:gd name="T93" fmla="*/ 173 h 230"/>
                <a:gd name="T94" fmla="*/ 0 w 232"/>
                <a:gd name="T95" fmla="*/ 164 h 230"/>
                <a:gd name="T96" fmla="*/ 0 w 232"/>
                <a:gd name="T97" fmla="*/ 65 h 230"/>
                <a:gd name="T98" fmla="*/ 0 w 232"/>
                <a:gd name="T99" fmla="*/ 65 h 230"/>
                <a:gd name="T100" fmla="*/ 9 w 232"/>
                <a:gd name="T101" fmla="*/ 56 h 230"/>
                <a:gd name="T102" fmla="*/ 56 w 232"/>
                <a:gd name="T103" fmla="*/ 56 h 230"/>
                <a:gd name="T104" fmla="*/ 141 w 232"/>
                <a:gd name="T105" fmla="*/ 79 h 230"/>
                <a:gd name="T106" fmla="*/ 141 w 232"/>
                <a:gd name="T107" fmla="*/ 79 h 230"/>
                <a:gd name="T108" fmla="*/ 141 w 232"/>
                <a:gd name="T109" fmla="*/ 150 h 230"/>
                <a:gd name="T110" fmla="*/ 154 w 232"/>
                <a:gd name="T111" fmla="*/ 140 h 230"/>
                <a:gd name="T112" fmla="*/ 162 w 232"/>
                <a:gd name="T113" fmla="*/ 114 h 230"/>
                <a:gd name="T114" fmla="*/ 154 w 232"/>
                <a:gd name="T115" fmla="*/ 89 h 230"/>
                <a:gd name="T116" fmla="*/ 141 w 232"/>
                <a:gd name="T117" fmla="*/ 79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2" h="230">
                  <a:moveTo>
                    <a:pt x="64" y="72"/>
                  </a:moveTo>
                  <a:cubicBezTo>
                    <a:pt x="64" y="157"/>
                    <a:pt x="64" y="157"/>
                    <a:pt x="64" y="157"/>
                  </a:cubicBezTo>
                  <a:cubicBezTo>
                    <a:pt x="64" y="157"/>
                    <a:pt x="64" y="157"/>
                    <a:pt x="64" y="157"/>
                  </a:cubicBezTo>
                  <a:cubicBezTo>
                    <a:pt x="123" y="202"/>
                    <a:pt x="123" y="202"/>
                    <a:pt x="123" y="202"/>
                  </a:cubicBezTo>
                  <a:cubicBezTo>
                    <a:pt x="123" y="164"/>
                    <a:pt x="123" y="164"/>
                    <a:pt x="123" y="164"/>
                  </a:cubicBezTo>
                  <a:cubicBezTo>
                    <a:pt x="123" y="65"/>
                    <a:pt x="123" y="65"/>
                    <a:pt x="123" y="65"/>
                  </a:cubicBezTo>
                  <a:cubicBezTo>
                    <a:pt x="123" y="26"/>
                    <a:pt x="123" y="26"/>
                    <a:pt x="123" y="26"/>
                  </a:cubicBezTo>
                  <a:cubicBezTo>
                    <a:pt x="64" y="72"/>
                    <a:pt x="64" y="72"/>
                    <a:pt x="64" y="72"/>
                  </a:cubicBezTo>
                  <a:cubicBezTo>
                    <a:pt x="64" y="72"/>
                    <a:pt x="64" y="72"/>
                    <a:pt x="64" y="72"/>
                  </a:cubicBezTo>
                  <a:close/>
                  <a:moveTo>
                    <a:pt x="171" y="38"/>
                  </a:moveTo>
                  <a:cubicBezTo>
                    <a:pt x="171" y="38"/>
                    <a:pt x="171" y="38"/>
                    <a:pt x="171" y="38"/>
                  </a:cubicBezTo>
                  <a:cubicBezTo>
                    <a:pt x="167" y="36"/>
                    <a:pt x="165" y="30"/>
                    <a:pt x="168" y="26"/>
                  </a:cubicBezTo>
                  <a:cubicBezTo>
                    <a:pt x="170" y="22"/>
                    <a:pt x="176" y="21"/>
                    <a:pt x="180" y="23"/>
                  </a:cubicBezTo>
                  <a:cubicBezTo>
                    <a:pt x="196" y="33"/>
                    <a:pt x="209" y="46"/>
                    <a:pt x="218" y="62"/>
                  </a:cubicBezTo>
                  <a:cubicBezTo>
                    <a:pt x="227" y="77"/>
                    <a:pt x="232" y="95"/>
                    <a:pt x="232" y="114"/>
                  </a:cubicBezTo>
                  <a:cubicBezTo>
                    <a:pt x="232" y="133"/>
                    <a:pt x="227" y="151"/>
                    <a:pt x="218" y="167"/>
                  </a:cubicBezTo>
                  <a:cubicBezTo>
                    <a:pt x="209" y="183"/>
                    <a:pt x="196" y="196"/>
                    <a:pt x="180" y="206"/>
                  </a:cubicBezTo>
                  <a:cubicBezTo>
                    <a:pt x="176" y="208"/>
                    <a:pt x="170" y="207"/>
                    <a:pt x="168" y="203"/>
                  </a:cubicBezTo>
                  <a:cubicBezTo>
                    <a:pt x="165" y="199"/>
                    <a:pt x="167" y="193"/>
                    <a:pt x="171" y="191"/>
                  </a:cubicBezTo>
                  <a:cubicBezTo>
                    <a:pt x="184" y="183"/>
                    <a:pt x="195" y="172"/>
                    <a:pt x="203" y="158"/>
                  </a:cubicBezTo>
                  <a:cubicBezTo>
                    <a:pt x="210" y="145"/>
                    <a:pt x="214" y="130"/>
                    <a:pt x="214" y="114"/>
                  </a:cubicBezTo>
                  <a:cubicBezTo>
                    <a:pt x="214" y="98"/>
                    <a:pt x="210" y="84"/>
                    <a:pt x="203" y="71"/>
                  </a:cubicBezTo>
                  <a:cubicBezTo>
                    <a:pt x="195" y="57"/>
                    <a:pt x="184" y="46"/>
                    <a:pt x="171" y="38"/>
                  </a:cubicBezTo>
                  <a:close/>
                  <a:moveTo>
                    <a:pt x="53" y="74"/>
                  </a:moveTo>
                  <a:cubicBezTo>
                    <a:pt x="53" y="74"/>
                    <a:pt x="53" y="74"/>
                    <a:pt x="53" y="74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7" y="155"/>
                    <a:pt x="17" y="155"/>
                    <a:pt x="17" y="155"/>
                  </a:cubicBezTo>
                  <a:cubicBezTo>
                    <a:pt x="53" y="155"/>
                    <a:pt x="53" y="155"/>
                    <a:pt x="53" y="155"/>
                  </a:cubicBezTo>
                  <a:cubicBezTo>
                    <a:pt x="53" y="74"/>
                    <a:pt x="53" y="74"/>
                    <a:pt x="53" y="74"/>
                  </a:cubicBezTo>
                  <a:close/>
                  <a:moveTo>
                    <a:pt x="56" y="56"/>
                  </a:moveTo>
                  <a:cubicBezTo>
                    <a:pt x="56" y="56"/>
                    <a:pt x="56" y="56"/>
                    <a:pt x="56" y="56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8" y="1"/>
                    <a:pt x="130" y="0"/>
                    <a:pt x="132" y="0"/>
                  </a:cubicBezTo>
                  <a:cubicBezTo>
                    <a:pt x="137" y="0"/>
                    <a:pt x="141" y="4"/>
                    <a:pt x="141" y="9"/>
                  </a:cubicBezTo>
                  <a:cubicBezTo>
                    <a:pt x="141" y="65"/>
                    <a:pt x="141" y="65"/>
                    <a:pt x="141" y="65"/>
                  </a:cubicBezTo>
                  <a:cubicBezTo>
                    <a:pt x="141" y="67"/>
                    <a:pt x="141" y="67"/>
                    <a:pt x="141" y="67"/>
                  </a:cubicBezTo>
                  <a:cubicBezTo>
                    <a:pt x="149" y="71"/>
                    <a:pt x="156" y="76"/>
                    <a:pt x="162" y="83"/>
                  </a:cubicBezTo>
                  <a:cubicBezTo>
                    <a:pt x="169" y="92"/>
                    <a:pt x="173" y="103"/>
                    <a:pt x="173" y="114"/>
                  </a:cubicBezTo>
                  <a:cubicBezTo>
                    <a:pt x="173" y="126"/>
                    <a:pt x="169" y="137"/>
                    <a:pt x="162" y="146"/>
                  </a:cubicBezTo>
                  <a:cubicBezTo>
                    <a:pt x="157" y="153"/>
                    <a:pt x="149" y="158"/>
                    <a:pt x="141" y="162"/>
                  </a:cubicBezTo>
                  <a:cubicBezTo>
                    <a:pt x="141" y="164"/>
                    <a:pt x="141" y="164"/>
                    <a:pt x="141" y="164"/>
                  </a:cubicBezTo>
                  <a:cubicBezTo>
                    <a:pt x="141" y="220"/>
                    <a:pt x="141" y="220"/>
                    <a:pt x="141" y="220"/>
                  </a:cubicBezTo>
                  <a:cubicBezTo>
                    <a:pt x="141" y="222"/>
                    <a:pt x="141" y="224"/>
                    <a:pt x="139" y="226"/>
                  </a:cubicBezTo>
                  <a:cubicBezTo>
                    <a:pt x="136" y="230"/>
                    <a:pt x="131" y="230"/>
                    <a:pt x="127" y="227"/>
                  </a:cubicBezTo>
                  <a:cubicBezTo>
                    <a:pt x="56" y="173"/>
                    <a:pt x="56" y="173"/>
                    <a:pt x="56" y="173"/>
                  </a:cubicBezTo>
                  <a:cubicBezTo>
                    <a:pt x="9" y="173"/>
                    <a:pt x="9" y="173"/>
                    <a:pt x="9" y="173"/>
                  </a:cubicBezTo>
                  <a:cubicBezTo>
                    <a:pt x="9" y="173"/>
                    <a:pt x="9" y="173"/>
                    <a:pt x="9" y="173"/>
                  </a:cubicBezTo>
                  <a:cubicBezTo>
                    <a:pt x="4" y="173"/>
                    <a:pt x="0" y="169"/>
                    <a:pt x="0" y="164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0"/>
                    <a:pt x="4" y="56"/>
                    <a:pt x="9" y="56"/>
                  </a:cubicBezTo>
                  <a:cubicBezTo>
                    <a:pt x="56" y="56"/>
                    <a:pt x="56" y="56"/>
                    <a:pt x="56" y="56"/>
                  </a:cubicBezTo>
                  <a:close/>
                  <a:moveTo>
                    <a:pt x="141" y="79"/>
                  </a:moveTo>
                  <a:cubicBezTo>
                    <a:pt x="141" y="79"/>
                    <a:pt x="141" y="79"/>
                    <a:pt x="141" y="79"/>
                  </a:cubicBezTo>
                  <a:cubicBezTo>
                    <a:pt x="141" y="150"/>
                    <a:pt x="141" y="150"/>
                    <a:pt x="141" y="150"/>
                  </a:cubicBezTo>
                  <a:cubicBezTo>
                    <a:pt x="146" y="147"/>
                    <a:pt x="150" y="144"/>
                    <a:pt x="154" y="140"/>
                  </a:cubicBezTo>
                  <a:cubicBezTo>
                    <a:pt x="159" y="133"/>
                    <a:pt x="162" y="124"/>
                    <a:pt x="162" y="114"/>
                  </a:cubicBezTo>
                  <a:cubicBezTo>
                    <a:pt x="162" y="105"/>
                    <a:pt x="159" y="96"/>
                    <a:pt x="154" y="89"/>
                  </a:cubicBezTo>
                  <a:cubicBezTo>
                    <a:pt x="150" y="85"/>
                    <a:pt x="146" y="81"/>
                    <a:pt x="141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>
              <a:normAutofit/>
            </a:bodyPr>
            <a:lstStyle/>
            <a:p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39" name="Rectangle 37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10167" y="3238"/>
              <a:ext cx="157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normAutofit lnSpcReduction="20000"/>
            </a:bodyPr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1350" b="1">
                  <a:solidFill>
                    <a:srgbClr val="FFFFFF"/>
                  </a:solidFill>
                </a:rPr>
                <a:t>1.3</a:t>
              </a:r>
              <a:endParaRPr lang="en-US" altLang="zh-CN" sz="1350" b="1">
                <a:solidFill>
                  <a:srgbClr val="FFFFFF"/>
                </a:solidFill>
              </a:endParaRPr>
            </a:p>
          </p:txBody>
        </p:sp>
        <p:sp>
          <p:nvSpPr>
            <p:cNvPr id="55" name="Line 41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1157" y="4936"/>
              <a:ext cx="4859" cy="0"/>
            </a:xfrm>
            <a:prstGeom prst="line">
              <a:avLst/>
            </a:prstGeom>
            <a:noFill/>
            <a:ln w="6350">
              <a:solidFill>
                <a:srgbClr val="4D4D4D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FFFFFF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endParaRPr lang="zh-CN" altLang="en-US" sz="1350"/>
            </a:p>
          </p:txBody>
        </p:sp>
        <p:sp>
          <p:nvSpPr>
            <p:cNvPr id="48" name="Rectangle 40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1157" y="4177"/>
              <a:ext cx="5182" cy="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no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sz="1600" b="1">
                  <a:solidFill>
                    <a:srgbClr val="4D4D4D">
                      <a:lumMod val="60000"/>
                      <a:lumOff val="40000"/>
                    </a:srgbClr>
                  </a:solidFill>
                </a:rPr>
                <a:t> Production Facilities &amp;Capacity</a:t>
              </a:r>
              <a:endParaRPr lang="en-US" sz="1600" b="1">
                <a:solidFill>
                  <a:srgbClr val="4D4D4D">
                    <a:lumMod val="60000"/>
                    <a:lumOff val="40000"/>
                  </a:srgbClr>
                </a:solidFill>
              </a:endParaRPr>
            </a:p>
          </p:txBody>
        </p:sp>
        <p:sp>
          <p:nvSpPr>
            <p:cNvPr id="49" name="Rectangle 40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1157" y="3840"/>
              <a:ext cx="485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normAutofit lnSpcReduction="20000"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1350" b="1">
                  <a:solidFill>
                    <a:schemeClr val="accent4"/>
                  </a:solidFill>
                  <a:effectLst/>
                  <a:latin typeface="Arial" panose="020B0604020202020204" pitchFamily="34" charset="0"/>
                  <a:ea typeface="黑体" panose="02010609060101010101" charset="-122"/>
                  <a:cs typeface="+mn-ea"/>
                </a:rPr>
                <a:t>1.3</a:t>
              </a:r>
              <a:endParaRPr lang="en-US" altLang="zh-CN" sz="1350" b="1">
                <a:solidFill>
                  <a:schemeClr val="accent4"/>
                </a:solidFill>
                <a:effectLst/>
                <a:latin typeface="Arial" panose="020B0604020202020204" pitchFamily="34" charset="0"/>
                <a:ea typeface="黑体" panose="02010609060101010101" charset="-122"/>
                <a:cs typeface="+mn-ea"/>
              </a:endParaRPr>
            </a:p>
          </p:txBody>
        </p:sp>
      </p:grpSp>
      <p:grpSp>
        <p:nvGrpSpPr>
          <p:cNvPr id="14" name="组合 13"/>
          <p:cNvGrpSpPr/>
          <p:nvPr>
            <p:custDataLst>
              <p:tags r:id="rId23"/>
            </p:custDataLst>
          </p:nvPr>
        </p:nvGrpSpPr>
        <p:grpSpPr>
          <a:xfrm>
            <a:off x="712455" y="2231622"/>
            <a:ext cx="7708916" cy="1692498"/>
            <a:chOff x="1157" y="3324"/>
            <a:chExt cx="12644" cy="2776"/>
          </a:xfrm>
        </p:grpSpPr>
        <p:sp>
          <p:nvSpPr>
            <p:cNvPr id="30" name="Freeform 28"/>
            <p:cNvSpPr/>
            <p:nvPr>
              <p:custDataLst>
                <p:tags r:id="rId24"/>
              </p:custDataLst>
            </p:nvPr>
          </p:nvSpPr>
          <p:spPr bwMode="auto">
            <a:xfrm>
              <a:off x="11331" y="3324"/>
              <a:ext cx="2471" cy="2383"/>
            </a:xfrm>
            <a:custGeom>
              <a:avLst/>
              <a:gdLst>
                <a:gd name="T0" fmla="*/ 1041 w 1041"/>
                <a:gd name="T1" fmla="*/ 423 h 1004"/>
                <a:gd name="T2" fmla="*/ 536 w 1041"/>
                <a:gd name="T3" fmla="*/ 0 h 1004"/>
                <a:gd name="T4" fmla="*/ 31 w 1041"/>
                <a:gd name="T5" fmla="*/ 423 h 1004"/>
                <a:gd name="T6" fmla="*/ 163 w 1041"/>
                <a:gd name="T7" fmla="*/ 708 h 1004"/>
                <a:gd name="T8" fmla="*/ 0 w 1041"/>
                <a:gd name="T9" fmla="*/ 795 h 1004"/>
                <a:gd name="T10" fmla="*/ 944 w 1041"/>
                <a:gd name="T11" fmla="*/ 672 h 1004"/>
                <a:gd name="T12" fmla="*/ 944 w 1041"/>
                <a:gd name="T13" fmla="*/ 672 h 1004"/>
                <a:gd name="T14" fmla="*/ 1041 w 1041"/>
                <a:gd name="T15" fmla="*/ 423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1" h="1004">
                  <a:moveTo>
                    <a:pt x="1041" y="423"/>
                  </a:moveTo>
                  <a:cubicBezTo>
                    <a:pt x="1041" y="190"/>
                    <a:pt x="815" y="0"/>
                    <a:pt x="536" y="0"/>
                  </a:cubicBezTo>
                  <a:cubicBezTo>
                    <a:pt x="257" y="0"/>
                    <a:pt x="31" y="190"/>
                    <a:pt x="31" y="423"/>
                  </a:cubicBezTo>
                  <a:cubicBezTo>
                    <a:pt x="31" y="533"/>
                    <a:pt x="81" y="633"/>
                    <a:pt x="163" y="708"/>
                  </a:cubicBezTo>
                  <a:cubicBezTo>
                    <a:pt x="132" y="796"/>
                    <a:pt x="0" y="795"/>
                    <a:pt x="0" y="795"/>
                  </a:cubicBezTo>
                  <a:cubicBezTo>
                    <a:pt x="708" y="1004"/>
                    <a:pt x="944" y="672"/>
                    <a:pt x="944" y="672"/>
                  </a:cubicBezTo>
                  <a:cubicBezTo>
                    <a:pt x="944" y="672"/>
                    <a:pt x="944" y="672"/>
                    <a:pt x="944" y="672"/>
                  </a:cubicBezTo>
                  <a:cubicBezTo>
                    <a:pt x="1005" y="602"/>
                    <a:pt x="1041" y="516"/>
                    <a:pt x="1041" y="423"/>
                  </a:cubicBezTo>
                  <a:close/>
                </a:path>
              </a:pathLst>
            </a:custGeom>
            <a:solidFill>
              <a:srgbClr val="44405E"/>
            </a:solidFill>
            <a:ln>
              <a:noFill/>
            </a:ln>
          </p:spPr>
          <p:txBody>
            <a:bodyPr>
              <a:normAutofit/>
            </a:bodyPr>
            <a:lstStyle/>
            <a:p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32" name="Freeform 30"/>
            <p:cNvSpPr/>
            <p:nvPr>
              <p:custDataLst>
                <p:tags r:id="rId25"/>
              </p:custDataLst>
            </p:nvPr>
          </p:nvSpPr>
          <p:spPr bwMode="auto">
            <a:xfrm>
              <a:off x="12295" y="3632"/>
              <a:ext cx="543" cy="498"/>
            </a:xfrm>
            <a:custGeom>
              <a:avLst/>
              <a:gdLst>
                <a:gd name="T0" fmla="*/ 70 w 229"/>
                <a:gd name="T1" fmla="*/ 99 h 210"/>
                <a:gd name="T2" fmla="*/ 70 w 229"/>
                <a:gd name="T3" fmla="*/ 99 h 210"/>
                <a:gd name="T4" fmla="*/ 26 w 229"/>
                <a:gd name="T5" fmla="*/ 144 h 210"/>
                <a:gd name="T6" fmla="*/ 17 w 229"/>
                <a:gd name="T7" fmla="*/ 164 h 210"/>
                <a:gd name="T8" fmla="*/ 26 w 229"/>
                <a:gd name="T9" fmla="*/ 184 h 210"/>
                <a:gd name="T10" fmla="*/ 26 w 229"/>
                <a:gd name="T11" fmla="*/ 184 h 210"/>
                <a:gd name="T12" fmla="*/ 46 w 229"/>
                <a:gd name="T13" fmla="*/ 192 h 210"/>
                <a:gd name="T14" fmla="*/ 66 w 229"/>
                <a:gd name="T15" fmla="*/ 184 h 210"/>
                <a:gd name="T16" fmla="*/ 116 w 229"/>
                <a:gd name="T17" fmla="*/ 134 h 210"/>
                <a:gd name="T18" fmla="*/ 116 w 229"/>
                <a:gd name="T19" fmla="*/ 133 h 210"/>
                <a:gd name="T20" fmla="*/ 170 w 229"/>
                <a:gd name="T21" fmla="*/ 79 h 210"/>
                <a:gd name="T22" fmla="*/ 174 w 229"/>
                <a:gd name="T23" fmla="*/ 71 h 210"/>
                <a:gd name="T24" fmla="*/ 170 w 229"/>
                <a:gd name="T25" fmla="*/ 62 h 210"/>
                <a:gd name="T26" fmla="*/ 161 w 229"/>
                <a:gd name="T27" fmla="*/ 58 h 210"/>
                <a:gd name="T28" fmla="*/ 153 w 229"/>
                <a:gd name="T29" fmla="*/ 62 h 210"/>
                <a:gd name="T30" fmla="*/ 75 w 229"/>
                <a:gd name="T31" fmla="*/ 139 h 210"/>
                <a:gd name="T32" fmla="*/ 62 w 229"/>
                <a:gd name="T33" fmla="*/ 139 h 210"/>
                <a:gd name="T34" fmla="*/ 62 w 229"/>
                <a:gd name="T35" fmla="*/ 127 h 210"/>
                <a:gd name="T36" fmla="*/ 140 w 229"/>
                <a:gd name="T37" fmla="*/ 49 h 210"/>
                <a:gd name="T38" fmla="*/ 161 w 229"/>
                <a:gd name="T39" fmla="*/ 41 h 210"/>
                <a:gd name="T40" fmla="*/ 183 w 229"/>
                <a:gd name="T41" fmla="*/ 49 h 210"/>
                <a:gd name="T42" fmla="*/ 191 w 229"/>
                <a:gd name="T43" fmla="*/ 71 h 210"/>
                <a:gd name="T44" fmla="*/ 183 w 229"/>
                <a:gd name="T45" fmla="*/ 92 h 210"/>
                <a:gd name="T46" fmla="*/ 129 w 229"/>
                <a:gd name="T47" fmla="*/ 146 h 210"/>
                <a:gd name="T48" fmla="*/ 129 w 229"/>
                <a:gd name="T49" fmla="*/ 146 h 210"/>
                <a:gd name="T50" fmla="*/ 128 w 229"/>
                <a:gd name="T51" fmla="*/ 146 h 210"/>
                <a:gd name="T52" fmla="*/ 78 w 229"/>
                <a:gd name="T53" fmla="*/ 196 h 210"/>
                <a:gd name="T54" fmla="*/ 46 w 229"/>
                <a:gd name="T55" fmla="*/ 210 h 210"/>
                <a:gd name="T56" fmla="*/ 14 w 229"/>
                <a:gd name="T57" fmla="*/ 197 h 210"/>
                <a:gd name="T58" fmla="*/ 13 w 229"/>
                <a:gd name="T59" fmla="*/ 196 h 210"/>
                <a:gd name="T60" fmla="*/ 13 w 229"/>
                <a:gd name="T61" fmla="*/ 196 h 210"/>
                <a:gd name="T62" fmla="*/ 0 w 229"/>
                <a:gd name="T63" fmla="*/ 164 h 210"/>
                <a:gd name="T64" fmla="*/ 13 w 229"/>
                <a:gd name="T65" fmla="*/ 131 h 210"/>
                <a:gd name="T66" fmla="*/ 63 w 229"/>
                <a:gd name="T67" fmla="*/ 81 h 210"/>
                <a:gd name="T68" fmla="*/ 64 w 229"/>
                <a:gd name="T69" fmla="*/ 81 h 210"/>
                <a:gd name="T70" fmla="*/ 127 w 229"/>
                <a:gd name="T71" fmla="*/ 18 h 210"/>
                <a:gd name="T72" fmla="*/ 169 w 229"/>
                <a:gd name="T73" fmla="*/ 0 h 210"/>
                <a:gd name="T74" fmla="*/ 212 w 229"/>
                <a:gd name="T75" fmla="*/ 18 h 210"/>
                <a:gd name="T76" fmla="*/ 229 w 229"/>
                <a:gd name="T77" fmla="*/ 60 h 210"/>
                <a:gd name="T78" fmla="*/ 212 w 229"/>
                <a:gd name="T79" fmla="*/ 102 h 210"/>
                <a:gd name="T80" fmla="*/ 125 w 229"/>
                <a:gd name="T81" fmla="*/ 189 h 210"/>
                <a:gd name="T82" fmla="*/ 112 w 229"/>
                <a:gd name="T83" fmla="*/ 189 h 210"/>
                <a:gd name="T84" fmla="*/ 112 w 229"/>
                <a:gd name="T85" fmla="*/ 177 h 210"/>
                <a:gd name="T86" fmla="*/ 199 w 229"/>
                <a:gd name="T87" fmla="*/ 90 h 210"/>
                <a:gd name="T88" fmla="*/ 212 w 229"/>
                <a:gd name="T89" fmla="*/ 60 h 210"/>
                <a:gd name="T90" fmla="*/ 199 w 229"/>
                <a:gd name="T91" fmla="*/ 30 h 210"/>
                <a:gd name="T92" fmla="*/ 169 w 229"/>
                <a:gd name="T93" fmla="*/ 18 h 210"/>
                <a:gd name="T94" fmla="*/ 139 w 229"/>
                <a:gd name="T95" fmla="*/ 30 h 210"/>
                <a:gd name="T96" fmla="*/ 70 w 229"/>
                <a:gd name="T97" fmla="*/ 9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29" h="210">
                  <a:moveTo>
                    <a:pt x="70" y="99"/>
                  </a:moveTo>
                  <a:cubicBezTo>
                    <a:pt x="70" y="99"/>
                    <a:pt x="70" y="99"/>
                    <a:pt x="70" y="99"/>
                  </a:cubicBezTo>
                  <a:cubicBezTo>
                    <a:pt x="26" y="144"/>
                    <a:pt x="26" y="144"/>
                    <a:pt x="26" y="144"/>
                  </a:cubicBezTo>
                  <a:cubicBezTo>
                    <a:pt x="20" y="149"/>
                    <a:pt x="17" y="156"/>
                    <a:pt x="17" y="164"/>
                  </a:cubicBezTo>
                  <a:cubicBezTo>
                    <a:pt x="17" y="171"/>
                    <a:pt x="20" y="178"/>
                    <a:pt x="26" y="184"/>
                  </a:cubicBezTo>
                  <a:cubicBezTo>
                    <a:pt x="26" y="184"/>
                    <a:pt x="26" y="184"/>
                    <a:pt x="26" y="184"/>
                  </a:cubicBezTo>
                  <a:cubicBezTo>
                    <a:pt x="31" y="189"/>
                    <a:pt x="39" y="192"/>
                    <a:pt x="46" y="192"/>
                  </a:cubicBezTo>
                  <a:cubicBezTo>
                    <a:pt x="53" y="192"/>
                    <a:pt x="60" y="189"/>
                    <a:pt x="66" y="184"/>
                  </a:cubicBezTo>
                  <a:cubicBezTo>
                    <a:pt x="116" y="134"/>
                    <a:pt x="116" y="134"/>
                    <a:pt x="116" y="134"/>
                  </a:cubicBezTo>
                  <a:cubicBezTo>
                    <a:pt x="116" y="133"/>
                    <a:pt x="116" y="133"/>
                    <a:pt x="116" y="133"/>
                  </a:cubicBezTo>
                  <a:cubicBezTo>
                    <a:pt x="170" y="79"/>
                    <a:pt x="170" y="79"/>
                    <a:pt x="170" y="79"/>
                  </a:cubicBezTo>
                  <a:cubicBezTo>
                    <a:pt x="173" y="77"/>
                    <a:pt x="174" y="74"/>
                    <a:pt x="174" y="71"/>
                  </a:cubicBezTo>
                  <a:cubicBezTo>
                    <a:pt x="174" y="67"/>
                    <a:pt x="173" y="64"/>
                    <a:pt x="170" y="62"/>
                  </a:cubicBezTo>
                  <a:cubicBezTo>
                    <a:pt x="168" y="59"/>
                    <a:pt x="165" y="58"/>
                    <a:pt x="161" y="58"/>
                  </a:cubicBezTo>
                  <a:cubicBezTo>
                    <a:pt x="158" y="58"/>
                    <a:pt x="155" y="59"/>
                    <a:pt x="153" y="62"/>
                  </a:cubicBezTo>
                  <a:cubicBezTo>
                    <a:pt x="75" y="139"/>
                    <a:pt x="75" y="139"/>
                    <a:pt x="75" y="139"/>
                  </a:cubicBezTo>
                  <a:cubicBezTo>
                    <a:pt x="71" y="143"/>
                    <a:pt x="66" y="143"/>
                    <a:pt x="62" y="139"/>
                  </a:cubicBezTo>
                  <a:cubicBezTo>
                    <a:pt x="59" y="136"/>
                    <a:pt x="59" y="130"/>
                    <a:pt x="62" y="127"/>
                  </a:cubicBezTo>
                  <a:cubicBezTo>
                    <a:pt x="140" y="49"/>
                    <a:pt x="140" y="49"/>
                    <a:pt x="140" y="49"/>
                  </a:cubicBezTo>
                  <a:cubicBezTo>
                    <a:pt x="146" y="43"/>
                    <a:pt x="154" y="41"/>
                    <a:pt x="161" y="41"/>
                  </a:cubicBezTo>
                  <a:cubicBezTo>
                    <a:pt x="169" y="41"/>
                    <a:pt x="177" y="43"/>
                    <a:pt x="183" y="49"/>
                  </a:cubicBezTo>
                  <a:cubicBezTo>
                    <a:pt x="189" y="55"/>
                    <a:pt x="191" y="63"/>
                    <a:pt x="191" y="71"/>
                  </a:cubicBezTo>
                  <a:cubicBezTo>
                    <a:pt x="191" y="78"/>
                    <a:pt x="189" y="86"/>
                    <a:pt x="183" y="92"/>
                  </a:cubicBezTo>
                  <a:cubicBezTo>
                    <a:pt x="129" y="146"/>
                    <a:pt x="129" y="146"/>
                    <a:pt x="129" y="146"/>
                  </a:cubicBezTo>
                  <a:cubicBezTo>
                    <a:pt x="129" y="146"/>
                    <a:pt x="129" y="146"/>
                    <a:pt x="129" y="146"/>
                  </a:cubicBezTo>
                  <a:cubicBezTo>
                    <a:pt x="128" y="146"/>
                    <a:pt x="128" y="146"/>
                    <a:pt x="128" y="146"/>
                  </a:cubicBezTo>
                  <a:cubicBezTo>
                    <a:pt x="78" y="196"/>
                    <a:pt x="78" y="196"/>
                    <a:pt x="78" y="196"/>
                  </a:cubicBezTo>
                  <a:cubicBezTo>
                    <a:pt x="69" y="205"/>
                    <a:pt x="58" y="210"/>
                    <a:pt x="46" y="210"/>
                  </a:cubicBezTo>
                  <a:cubicBezTo>
                    <a:pt x="34" y="210"/>
                    <a:pt x="23" y="205"/>
                    <a:pt x="14" y="197"/>
                  </a:cubicBezTo>
                  <a:cubicBezTo>
                    <a:pt x="13" y="196"/>
                    <a:pt x="13" y="196"/>
                    <a:pt x="13" y="196"/>
                  </a:cubicBezTo>
                  <a:cubicBezTo>
                    <a:pt x="13" y="196"/>
                    <a:pt x="13" y="196"/>
                    <a:pt x="13" y="196"/>
                  </a:cubicBezTo>
                  <a:cubicBezTo>
                    <a:pt x="4" y="187"/>
                    <a:pt x="0" y="175"/>
                    <a:pt x="0" y="164"/>
                  </a:cubicBezTo>
                  <a:cubicBezTo>
                    <a:pt x="0" y="152"/>
                    <a:pt x="4" y="140"/>
                    <a:pt x="13" y="131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4" y="81"/>
                    <a:pt x="64" y="81"/>
                    <a:pt x="64" y="81"/>
                  </a:cubicBezTo>
                  <a:cubicBezTo>
                    <a:pt x="127" y="18"/>
                    <a:pt x="127" y="18"/>
                    <a:pt x="127" y="18"/>
                  </a:cubicBezTo>
                  <a:cubicBezTo>
                    <a:pt x="139" y="6"/>
                    <a:pt x="154" y="0"/>
                    <a:pt x="169" y="0"/>
                  </a:cubicBezTo>
                  <a:cubicBezTo>
                    <a:pt x="185" y="0"/>
                    <a:pt x="200" y="6"/>
                    <a:pt x="212" y="18"/>
                  </a:cubicBezTo>
                  <a:cubicBezTo>
                    <a:pt x="223" y="29"/>
                    <a:pt x="229" y="45"/>
                    <a:pt x="229" y="60"/>
                  </a:cubicBezTo>
                  <a:cubicBezTo>
                    <a:pt x="229" y="75"/>
                    <a:pt x="223" y="91"/>
                    <a:pt x="212" y="102"/>
                  </a:cubicBezTo>
                  <a:cubicBezTo>
                    <a:pt x="125" y="189"/>
                    <a:pt x="125" y="189"/>
                    <a:pt x="125" y="189"/>
                  </a:cubicBezTo>
                  <a:cubicBezTo>
                    <a:pt x="121" y="193"/>
                    <a:pt x="116" y="193"/>
                    <a:pt x="112" y="189"/>
                  </a:cubicBezTo>
                  <a:cubicBezTo>
                    <a:pt x="109" y="186"/>
                    <a:pt x="109" y="180"/>
                    <a:pt x="112" y="177"/>
                  </a:cubicBezTo>
                  <a:cubicBezTo>
                    <a:pt x="199" y="90"/>
                    <a:pt x="199" y="90"/>
                    <a:pt x="199" y="90"/>
                  </a:cubicBezTo>
                  <a:cubicBezTo>
                    <a:pt x="207" y="82"/>
                    <a:pt x="212" y="71"/>
                    <a:pt x="212" y="60"/>
                  </a:cubicBezTo>
                  <a:cubicBezTo>
                    <a:pt x="212" y="49"/>
                    <a:pt x="207" y="38"/>
                    <a:pt x="199" y="30"/>
                  </a:cubicBezTo>
                  <a:cubicBezTo>
                    <a:pt x="191" y="22"/>
                    <a:pt x="180" y="18"/>
                    <a:pt x="169" y="18"/>
                  </a:cubicBezTo>
                  <a:cubicBezTo>
                    <a:pt x="158" y="18"/>
                    <a:pt x="148" y="22"/>
                    <a:pt x="139" y="30"/>
                  </a:cubicBezTo>
                  <a:cubicBezTo>
                    <a:pt x="70" y="99"/>
                    <a:pt x="70" y="99"/>
                    <a:pt x="70" y="9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>
              <a:normAutofit lnSpcReduction="10000"/>
            </a:bodyPr>
            <a:lstStyle/>
            <a:p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40" name="Rectangle 38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11805" y="4344"/>
              <a:ext cx="157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normAutofit lnSpcReduction="20000"/>
            </a:bodyPr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1350" b="1">
                  <a:solidFill>
                    <a:srgbClr val="FFFFFF"/>
                  </a:solidFill>
                </a:rPr>
                <a:t>1.4</a:t>
              </a:r>
              <a:endParaRPr lang="en-US" altLang="zh-CN" sz="1350" b="1">
                <a:solidFill>
                  <a:srgbClr val="FFFFFF"/>
                </a:solidFill>
              </a:endParaRPr>
            </a:p>
          </p:txBody>
        </p:sp>
        <p:sp>
          <p:nvSpPr>
            <p:cNvPr id="57" name="Line 41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>
              <a:off x="1157" y="6100"/>
              <a:ext cx="4859" cy="0"/>
            </a:xfrm>
            <a:prstGeom prst="line">
              <a:avLst/>
            </a:prstGeom>
            <a:noFill/>
            <a:ln w="6350">
              <a:solidFill>
                <a:srgbClr val="4D4D4D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FFFFFF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endParaRPr lang="zh-CN" altLang="en-US" sz="1350"/>
            </a:p>
          </p:txBody>
        </p:sp>
        <p:sp>
          <p:nvSpPr>
            <p:cNvPr id="50" name="Rectangle 40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1157" y="5342"/>
              <a:ext cx="4859" cy="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norm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sz="1600" b="1">
                  <a:solidFill>
                    <a:srgbClr val="4D4D4D">
                      <a:lumMod val="60000"/>
                      <a:lumOff val="40000"/>
                    </a:srgbClr>
                  </a:solidFill>
                </a:rPr>
                <a:t> Advantages</a:t>
              </a:r>
              <a:endParaRPr lang="en-US" sz="1600" b="1">
                <a:solidFill>
                  <a:srgbClr val="4D4D4D">
                    <a:lumMod val="60000"/>
                    <a:lumOff val="40000"/>
                  </a:srgbClr>
                </a:solidFill>
              </a:endParaRPr>
            </a:p>
          </p:txBody>
        </p:sp>
        <p:sp>
          <p:nvSpPr>
            <p:cNvPr id="51" name="Rectangle 40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1157" y="5004"/>
              <a:ext cx="485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normAutofit lnSpcReduction="20000"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135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黑体" panose="02010609060101010101" charset="-122"/>
                  <a:cs typeface="+mn-ea"/>
                </a:rPr>
                <a:t>1.4</a:t>
              </a:r>
              <a:endParaRPr lang="en-US" altLang="zh-CN" sz="135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黑体" panose="02010609060101010101" charset="-122"/>
                <a:cs typeface="+mn-ea"/>
              </a:endParaRPr>
            </a:p>
          </p:txBody>
        </p:sp>
      </p:grpSp>
      <p:grpSp>
        <p:nvGrpSpPr>
          <p:cNvPr id="15" name="组合 14"/>
          <p:cNvGrpSpPr/>
          <p:nvPr>
            <p:custDataLst>
              <p:tags r:id="rId30"/>
            </p:custDataLst>
          </p:nvPr>
        </p:nvGrpSpPr>
        <p:grpSpPr>
          <a:xfrm>
            <a:off x="712455" y="3052874"/>
            <a:ext cx="7877190" cy="1581535"/>
            <a:chOff x="1157" y="4671"/>
            <a:chExt cx="12920" cy="2594"/>
          </a:xfrm>
        </p:grpSpPr>
        <p:sp>
          <p:nvSpPr>
            <p:cNvPr id="31" name="Freeform 29"/>
            <p:cNvSpPr/>
            <p:nvPr>
              <p:custDataLst>
                <p:tags r:id="rId31"/>
              </p:custDataLst>
            </p:nvPr>
          </p:nvSpPr>
          <p:spPr bwMode="auto">
            <a:xfrm>
              <a:off x="11765" y="4671"/>
              <a:ext cx="2313" cy="2158"/>
            </a:xfrm>
            <a:custGeom>
              <a:avLst/>
              <a:gdLst>
                <a:gd name="T0" fmla="*/ 919 w 974"/>
                <a:gd name="T1" fmla="*/ 522 h 908"/>
                <a:gd name="T2" fmla="*/ 615 w 974"/>
                <a:gd name="T3" fmla="*/ 65 h 908"/>
                <a:gd name="T4" fmla="*/ 112 w 974"/>
                <a:gd name="T5" fmla="*/ 285 h 908"/>
                <a:gd name="T6" fmla="*/ 150 w 974"/>
                <a:gd name="T7" fmla="*/ 544 h 908"/>
                <a:gd name="T8" fmla="*/ 0 w 974"/>
                <a:gd name="T9" fmla="*/ 575 h 908"/>
                <a:gd name="T10" fmla="*/ 784 w 974"/>
                <a:gd name="T11" fmla="*/ 698 h 908"/>
                <a:gd name="T12" fmla="*/ 783 w 974"/>
                <a:gd name="T13" fmla="*/ 698 h 908"/>
                <a:gd name="T14" fmla="*/ 919 w 974"/>
                <a:gd name="T15" fmla="*/ 522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4" h="908">
                  <a:moveTo>
                    <a:pt x="919" y="522"/>
                  </a:moveTo>
                  <a:cubicBezTo>
                    <a:pt x="974" y="335"/>
                    <a:pt x="838" y="130"/>
                    <a:pt x="615" y="65"/>
                  </a:cubicBezTo>
                  <a:cubicBezTo>
                    <a:pt x="392" y="0"/>
                    <a:pt x="167" y="98"/>
                    <a:pt x="112" y="285"/>
                  </a:cubicBezTo>
                  <a:cubicBezTo>
                    <a:pt x="86" y="373"/>
                    <a:pt x="103" y="464"/>
                    <a:pt x="150" y="544"/>
                  </a:cubicBezTo>
                  <a:cubicBezTo>
                    <a:pt x="105" y="607"/>
                    <a:pt x="0" y="575"/>
                    <a:pt x="0" y="575"/>
                  </a:cubicBezTo>
                  <a:cubicBezTo>
                    <a:pt x="517" y="908"/>
                    <a:pt x="784" y="698"/>
                    <a:pt x="784" y="698"/>
                  </a:cubicBezTo>
                  <a:cubicBezTo>
                    <a:pt x="783" y="698"/>
                    <a:pt x="783" y="698"/>
                    <a:pt x="783" y="698"/>
                  </a:cubicBezTo>
                  <a:cubicBezTo>
                    <a:pt x="848" y="656"/>
                    <a:pt x="897" y="596"/>
                    <a:pt x="919" y="522"/>
                  </a:cubicBezTo>
                  <a:close/>
                </a:path>
              </a:pathLst>
            </a:custGeom>
            <a:solidFill>
              <a:srgbClr val="F2AB21"/>
            </a:solidFill>
            <a:ln>
              <a:noFill/>
            </a:ln>
          </p:spPr>
          <p:txBody>
            <a:bodyPr>
              <a:normAutofit/>
            </a:bodyPr>
            <a:lstStyle/>
            <a:p>
              <a:endParaRPr lang="zh-CN" altLang="en-US" sz="1350"/>
            </a:p>
          </p:txBody>
        </p:sp>
        <p:sp>
          <p:nvSpPr>
            <p:cNvPr id="35" name="Freeform 33"/>
            <p:cNvSpPr>
              <a:spLocks noEditPoints="1"/>
            </p:cNvSpPr>
            <p:nvPr>
              <p:custDataLst>
                <p:tags r:id="rId32"/>
              </p:custDataLst>
            </p:nvPr>
          </p:nvSpPr>
          <p:spPr bwMode="auto">
            <a:xfrm>
              <a:off x="12739" y="5158"/>
              <a:ext cx="530" cy="527"/>
            </a:xfrm>
            <a:custGeom>
              <a:avLst/>
              <a:gdLst>
                <a:gd name="T0" fmla="*/ 40 w 223"/>
                <a:gd name="T1" fmla="*/ 111 h 222"/>
                <a:gd name="T2" fmla="*/ 23 w 223"/>
                <a:gd name="T3" fmla="*/ 111 h 222"/>
                <a:gd name="T4" fmla="*/ 31 w 223"/>
                <a:gd name="T5" fmla="*/ 42 h 222"/>
                <a:gd name="T6" fmla="*/ 40 w 223"/>
                <a:gd name="T7" fmla="*/ 34 h 222"/>
                <a:gd name="T8" fmla="*/ 23 w 223"/>
                <a:gd name="T9" fmla="*/ 34 h 222"/>
                <a:gd name="T10" fmla="*/ 31 w 223"/>
                <a:gd name="T11" fmla="*/ 197 h 222"/>
                <a:gd name="T12" fmla="*/ 40 w 223"/>
                <a:gd name="T13" fmla="*/ 188 h 222"/>
                <a:gd name="T14" fmla="*/ 23 w 223"/>
                <a:gd name="T15" fmla="*/ 188 h 222"/>
                <a:gd name="T16" fmla="*/ 217 w 223"/>
                <a:gd name="T17" fmla="*/ 77 h 222"/>
                <a:gd name="T18" fmla="*/ 6 w 223"/>
                <a:gd name="T19" fmla="*/ 77 h 222"/>
                <a:gd name="T20" fmla="*/ 0 w 223"/>
                <a:gd name="T21" fmla="*/ 140 h 222"/>
                <a:gd name="T22" fmla="*/ 217 w 223"/>
                <a:gd name="T23" fmla="*/ 145 h 222"/>
                <a:gd name="T24" fmla="*/ 223 w 223"/>
                <a:gd name="T25" fmla="*/ 82 h 222"/>
                <a:gd name="T26" fmla="*/ 212 w 223"/>
                <a:gd name="T27" fmla="*/ 134 h 222"/>
                <a:gd name="T28" fmla="*/ 11 w 223"/>
                <a:gd name="T29" fmla="*/ 134 h 222"/>
                <a:gd name="T30" fmla="*/ 212 w 223"/>
                <a:gd name="T31" fmla="*/ 88 h 222"/>
                <a:gd name="T32" fmla="*/ 217 w 223"/>
                <a:gd name="T33" fmla="*/ 0 h 222"/>
                <a:gd name="T34" fmla="*/ 6 w 223"/>
                <a:gd name="T35" fmla="*/ 0 h 222"/>
                <a:gd name="T36" fmla="*/ 0 w 223"/>
                <a:gd name="T37" fmla="*/ 62 h 222"/>
                <a:gd name="T38" fmla="*/ 217 w 223"/>
                <a:gd name="T39" fmla="*/ 67 h 222"/>
                <a:gd name="T40" fmla="*/ 223 w 223"/>
                <a:gd name="T41" fmla="*/ 5 h 222"/>
                <a:gd name="T42" fmla="*/ 212 w 223"/>
                <a:gd name="T43" fmla="*/ 57 h 222"/>
                <a:gd name="T44" fmla="*/ 11 w 223"/>
                <a:gd name="T45" fmla="*/ 57 h 222"/>
                <a:gd name="T46" fmla="*/ 212 w 223"/>
                <a:gd name="T47" fmla="*/ 10 h 222"/>
                <a:gd name="T48" fmla="*/ 217 w 223"/>
                <a:gd name="T49" fmla="*/ 155 h 222"/>
                <a:gd name="T50" fmla="*/ 6 w 223"/>
                <a:gd name="T51" fmla="*/ 155 h 222"/>
                <a:gd name="T52" fmla="*/ 0 w 223"/>
                <a:gd name="T53" fmla="*/ 217 h 222"/>
                <a:gd name="T54" fmla="*/ 217 w 223"/>
                <a:gd name="T55" fmla="*/ 222 h 222"/>
                <a:gd name="T56" fmla="*/ 223 w 223"/>
                <a:gd name="T57" fmla="*/ 160 h 222"/>
                <a:gd name="T58" fmla="*/ 212 w 223"/>
                <a:gd name="T59" fmla="*/ 212 h 222"/>
                <a:gd name="T60" fmla="*/ 11 w 223"/>
                <a:gd name="T61" fmla="*/ 212 h 222"/>
                <a:gd name="T62" fmla="*/ 212 w 223"/>
                <a:gd name="T63" fmla="*/ 165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3" h="222">
                  <a:moveTo>
                    <a:pt x="31" y="120"/>
                  </a:moveTo>
                  <a:cubicBezTo>
                    <a:pt x="36" y="120"/>
                    <a:pt x="40" y="116"/>
                    <a:pt x="40" y="111"/>
                  </a:cubicBezTo>
                  <a:cubicBezTo>
                    <a:pt x="40" y="106"/>
                    <a:pt x="36" y="102"/>
                    <a:pt x="31" y="102"/>
                  </a:cubicBezTo>
                  <a:cubicBezTo>
                    <a:pt x="27" y="102"/>
                    <a:pt x="23" y="106"/>
                    <a:pt x="23" y="111"/>
                  </a:cubicBezTo>
                  <a:cubicBezTo>
                    <a:pt x="23" y="116"/>
                    <a:pt x="27" y="120"/>
                    <a:pt x="31" y="120"/>
                  </a:cubicBezTo>
                  <a:close/>
                  <a:moveTo>
                    <a:pt x="31" y="42"/>
                  </a:moveTo>
                  <a:cubicBezTo>
                    <a:pt x="31" y="42"/>
                    <a:pt x="31" y="42"/>
                    <a:pt x="31" y="42"/>
                  </a:cubicBezTo>
                  <a:cubicBezTo>
                    <a:pt x="36" y="42"/>
                    <a:pt x="40" y="38"/>
                    <a:pt x="40" y="34"/>
                  </a:cubicBezTo>
                  <a:cubicBezTo>
                    <a:pt x="40" y="29"/>
                    <a:pt x="36" y="25"/>
                    <a:pt x="31" y="25"/>
                  </a:cubicBezTo>
                  <a:cubicBezTo>
                    <a:pt x="27" y="25"/>
                    <a:pt x="23" y="29"/>
                    <a:pt x="23" y="34"/>
                  </a:cubicBezTo>
                  <a:cubicBezTo>
                    <a:pt x="23" y="38"/>
                    <a:pt x="27" y="42"/>
                    <a:pt x="31" y="42"/>
                  </a:cubicBezTo>
                  <a:close/>
                  <a:moveTo>
                    <a:pt x="31" y="197"/>
                  </a:moveTo>
                  <a:cubicBezTo>
                    <a:pt x="31" y="197"/>
                    <a:pt x="31" y="197"/>
                    <a:pt x="31" y="197"/>
                  </a:cubicBezTo>
                  <a:cubicBezTo>
                    <a:pt x="36" y="197"/>
                    <a:pt x="40" y="193"/>
                    <a:pt x="40" y="188"/>
                  </a:cubicBezTo>
                  <a:cubicBezTo>
                    <a:pt x="40" y="183"/>
                    <a:pt x="36" y="179"/>
                    <a:pt x="31" y="179"/>
                  </a:cubicBezTo>
                  <a:cubicBezTo>
                    <a:pt x="27" y="179"/>
                    <a:pt x="23" y="183"/>
                    <a:pt x="23" y="188"/>
                  </a:cubicBezTo>
                  <a:cubicBezTo>
                    <a:pt x="23" y="193"/>
                    <a:pt x="27" y="197"/>
                    <a:pt x="31" y="197"/>
                  </a:cubicBezTo>
                  <a:close/>
                  <a:moveTo>
                    <a:pt x="217" y="77"/>
                  </a:moveTo>
                  <a:cubicBezTo>
                    <a:pt x="217" y="77"/>
                    <a:pt x="217" y="77"/>
                    <a:pt x="217" y="77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3" y="77"/>
                    <a:pt x="0" y="80"/>
                    <a:pt x="0" y="82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42"/>
                    <a:pt x="3" y="145"/>
                    <a:pt x="6" y="145"/>
                  </a:cubicBezTo>
                  <a:cubicBezTo>
                    <a:pt x="217" y="145"/>
                    <a:pt x="217" y="145"/>
                    <a:pt x="217" y="145"/>
                  </a:cubicBezTo>
                  <a:cubicBezTo>
                    <a:pt x="220" y="145"/>
                    <a:pt x="223" y="142"/>
                    <a:pt x="223" y="140"/>
                  </a:cubicBezTo>
                  <a:cubicBezTo>
                    <a:pt x="223" y="82"/>
                    <a:pt x="223" y="82"/>
                    <a:pt x="223" y="82"/>
                  </a:cubicBezTo>
                  <a:cubicBezTo>
                    <a:pt x="223" y="80"/>
                    <a:pt x="220" y="77"/>
                    <a:pt x="217" y="77"/>
                  </a:cubicBezTo>
                  <a:close/>
                  <a:moveTo>
                    <a:pt x="212" y="134"/>
                  </a:moveTo>
                  <a:cubicBezTo>
                    <a:pt x="212" y="134"/>
                    <a:pt x="212" y="134"/>
                    <a:pt x="212" y="134"/>
                  </a:cubicBezTo>
                  <a:cubicBezTo>
                    <a:pt x="11" y="134"/>
                    <a:pt x="11" y="134"/>
                    <a:pt x="11" y="134"/>
                  </a:cubicBezTo>
                  <a:cubicBezTo>
                    <a:pt x="11" y="88"/>
                    <a:pt x="11" y="88"/>
                    <a:pt x="11" y="88"/>
                  </a:cubicBezTo>
                  <a:cubicBezTo>
                    <a:pt x="212" y="88"/>
                    <a:pt x="212" y="88"/>
                    <a:pt x="212" y="88"/>
                  </a:cubicBezTo>
                  <a:cubicBezTo>
                    <a:pt x="212" y="134"/>
                    <a:pt x="212" y="134"/>
                    <a:pt x="212" y="134"/>
                  </a:cubicBezTo>
                  <a:close/>
                  <a:moveTo>
                    <a:pt x="217" y="0"/>
                  </a:moveTo>
                  <a:cubicBezTo>
                    <a:pt x="217" y="0"/>
                    <a:pt x="217" y="0"/>
                    <a:pt x="21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5"/>
                    <a:pt x="3" y="67"/>
                    <a:pt x="6" y="67"/>
                  </a:cubicBezTo>
                  <a:cubicBezTo>
                    <a:pt x="217" y="67"/>
                    <a:pt x="217" y="67"/>
                    <a:pt x="217" y="67"/>
                  </a:cubicBezTo>
                  <a:cubicBezTo>
                    <a:pt x="220" y="67"/>
                    <a:pt x="223" y="65"/>
                    <a:pt x="223" y="62"/>
                  </a:cubicBezTo>
                  <a:cubicBezTo>
                    <a:pt x="223" y="5"/>
                    <a:pt x="223" y="5"/>
                    <a:pt x="223" y="5"/>
                  </a:cubicBezTo>
                  <a:cubicBezTo>
                    <a:pt x="223" y="2"/>
                    <a:pt x="220" y="0"/>
                    <a:pt x="217" y="0"/>
                  </a:cubicBezTo>
                  <a:close/>
                  <a:moveTo>
                    <a:pt x="212" y="57"/>
                  </a:moveTo>
                  <a:cubicBezTo>
                    <a:pt x="212" y="57"/>
                    <a:pt x="212" y="57"/>
                    <a:pt x="212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212" y="10"/>
                    <a:pt x="212" y="10"/>
                    <a:pt x="212" y="10"/>
                  </a:cubicBezTo>
                  <a:cubicBezTo>
                    <a:pt x="212" y="57"/>
                    <a:pt x="212" y="57"/>
                    <a:pt x="212" y="57"/>
                  </a:cubicBezTo>
                  <a:close/>
                  <a:moveTo>
                    <a:pt x="217" y="155"/>
                  </a:moveTo>
                  <a:cubicBezTo>
                    <a:pt x="217" y="155"/>
                    <a:pt x="217" y="155"/>
                    <a:pt x="217" y="155"/>
                  </a:cubicBezTo>
                  <a:cubicBezTo>
                    <a:pt x="6" y="155"/>
                    <a:pt x="6" y="155"/>
                    <a:pt x="6" y="155"/>
                  </a:cubicBezTo>
                  <a:cubicBezTo>
                    <a:pt x="3" y="155"/>
                    <a:pt x="0" y="157"/>
                    <a:pt x="0" y="160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0" y="220"/>
                    <a:pt x="3" y="222"/>
                    <a:pt x="6" y="222"/>
                  </a:cubicBezTo>
                  <a:cubicBezTo>
                    <a:pt x="217" y="222"/>
                    <a:pt x="217" y="222"/>
                    <a:pt x="217" y="222"/>
                  </a:cubicBezTo>
                  <a:cubicBezTo>
                    <a:pt x="220" y="222"/>
                    <a:pt x="223" y="220"/>
                    <a:pt x="223" y="217"/>
                  </a:cubicBezTo>
                  <a:cubicBezTo>
                    <a:pt x="223" y="160"/>
                    <a:pt x="223" y="160"/>
                    <a:pt x="223" y="160"/>
                  </a:cubicBezTo>
                  <a:cubicBezTo>
                    <a:pt x="223" y="157"/>
                    <a:pt x="220" y="155"/>
                    <a:pt x="217" y="155"/>
                  </a:cubicBezTo>
                  <a:close/>
                  <a:moveTo>
                    <a:pt x="212" y="212"/>
                  </a:moveTo>
                  <a:cubicBezTo>
                    <a:pt x="212" y="212"/>
                    <a:pt x="212" y="212"/>
                    <a:pt x="212" y="212"/>
                  </a:cubicBezTo>
                  <a:cubicBezTo>
                    <a:pt x="11" y="212"/>
                    <a:pt x="11" y="212"/>
                    <a:pt x="11" y="212"/>
                  </a:cubicBezTo>
                  <a:cubicBezTo>
                    <a:pt x="11" y="165"/>
                    <a:pt x="11" y="165"/>
                    <a:pt x="11" y="165"/>
                  </a:cubicBezTo>
                  <a:cubicBezTo>
                    <a:pt x="212" y="165"/>
                    <a:pt x="212" y="165"/>
                    <a:pt x="212" y="165"/>
                  </a:cubicBezTo>
                  <a:cubicBezTo>
                    <a:pt x="212" y="212"/>
                    <a:pt x="212" y="212"/>
                    <a:pt x="212" y="2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>
              <a:normAutofit/>
            </a:bodyPr>
            <a:lstStyle/>
            <a:p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41" name="Rectangle 39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12228" y="5822"/>
              <a:ext cx="157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normAutofit lnSpcReduction="20000"/>
            </a:bodyPr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1350" b="1">
                  <a:solidFill>
                    <a:srgbClr val="FFFFFF"/>
                  </a:solidFill>
                </a:rPr>
                <a:t>1.5</a:t>
              </a:r>
              <a:endParaRPr lang="en-US" altLang="zh-CN" sz="1350" b="1">
                <a:solidFill>
                  <a:srgbClr val="FFFFFF"/>
                </a:solidFill>
              </a:endParaRPr>
            </a:p>
          </p:txBody>
        </p:sp>
        <p:sp>
          <p:nvSpPr>
            <p:cNvPr id="59" name="Line 41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>
              <a:off x="1157" y="7265"/>
              <a:ext cx="4859" cy="0"/>
            </a:xfrm>
            <a:prstGeom prst="line">
              <a:avLst/>
            </a:prstGeom>
            <a:noFill/>
            <a:ln w="6350">
              <a:solidFill>
                <a:srgbClr val="4D4D4D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FFFFFF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endParaRPr lang="zh-CN" altLang="en-US" sz="1350"/>
            </a:p>
          </p:txBody>
        </p:sp>
        <p:sp>
          <p:nvSpPr>
            <p:cNvPr id="60" name="Rectangle 40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1157" y="6515"/>
              <a:ext cx="4859" cy="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norm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sz="1600" b="1">
                  <a:solidFill>
                    <a:srgbClr val="4D4D4D">
                      <a:lumMod val="60000"/>
                      <a:lumOff val="40000"/>
                    </a:srgbClr>
                  </a:solidFill>
                </a:rPr>
                <a:t> Certificates</a:t>
              </a:r>
              <a:endParaRPr lang="en-US" sz="1600" b="1">
                <a:solidFill>
                  <a:srgbClr val="4D4D4D">
                    <a:lumMod val="60000"/>
                    <a:lumOff val="40000"/>
                  </a:srgbClr>
                </a:solidFill>
              </a:endParaRPr>
            </a:p>
          </p:txBody>
        </p:sp>
        <p:sp>
          <p:nvSpPr>
            <p:cNvPr id="61" name="Rectangle 40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1157" y="6178"/>
              <a:ext cx="485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normAutofit lnSpcReduction="20000"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1350" b="1">
                  <a:solidFill>
                    <a:schemeClr val="accent4"/>
                  </a:solidFill>
                  <a:effectLst/>
                  <a:latin typeface="Arial" panose="020B0604020202020204" pitchFamily="34" charset="0"/>
                  <a:ea typeface="黑体" panose="02010609060101010101" charset="-122"/>
                  <a:cs typeface="+mn-ea"/>
                </a:rPr>
                <a:t>1.5</a:t>
              </a:r>
              <a:endParaRPr lang="en-US" altLang="zh-CN" sz="1350" b="1">
                <a:solidFill>
                  <a:schemeClr val="accent4"/>
                </a:solidFill>
                <a:effectLst/>
                <a:latin typeface="Arial" panose="020B0604020202020204" pitchFamily="34" charset="0"/>
                <a:ea typeface="黑体" panose="02010609060101010101" charset="-122"/>
                <a:cs typeface="+mn-ea"/>
              </a:endParaRPr>
            </a:p>
          </p:txBody>
        </p:sp>
      </p:grpSp>
      <p:sp>
        <p:nvSpPr>
          <p:cNvPr id="3" name="文本框 2"/>
          <p:cNvSpPr txBox="1"/>
          <p:nvPr>
            <p:custDataLst>
              <p:tags r:id="rId37"/>
            </p:custDataLst>
          </p:nvPr>
        </p:nvSpPr>
        <p:spPr>
          <a:xfrm>
            <a:off x="619125" y="223520"/>
            <a:ext cx="797115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normAutofit/>
          </a:bodyPr>
          <a:lstStyle>
            <a:lvl1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F2AB21"/>
                </a:solidFill>
                <a:latin typeface="Arial" panose="020B0604020202020204" pitchFamily="34" charset="0"/>
                <a:ea typeface="黑体" panose="02010609060101010101" charset="-122"/>
                <a:cs typeface="+mn-ea"/>
              </a:defRPr>
            </a:lvl1pPr>
            <a:lvl2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F2AB2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F2AB2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F2AB2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F2AB2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9pPr>
          </a:lstStyle>
          <a:p>
            <a:r>
              <a:rPr lang="en-US" altLang="zh-CN" sz="1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1. About U</a:t>
            </a:r>
            <a:r>
              <a:rPr lang="en-US" altLang="zh-CN" sz="2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</a:t>
            </a:r>
            <a:endParaRPr lang="en-US" altLang="zh-CN" sz="20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6" name="图片 15" descr="图片2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8244205" y="0"/>
            <a:ext cx="900000" cy="437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switch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1620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fltVal val="0.10045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fltVal val="0.100453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1620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fltVal val="0.51904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fltVal val="0.519048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43355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fltVal val="0.42152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fltVal val="0.421522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79249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74884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7366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8233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3777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49599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42499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fltVal val="0.42091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fltVal val="0.420912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5" presetClass="path" presetSubtype="0" accel="50000" decel="5000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7366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8233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3777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49599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5" presetClass="path" presetSubtype="0" accel="50000" decel="5000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1620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10045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48819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fltVal val="0.4200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fltVal val="0.42004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path" presetSubtype="0" accel="50000" decel="5000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7366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8233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3777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49599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path" presetSubtype="0" accel="50000" decel="5000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1620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10045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42499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42091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2545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fltVal val="0.58220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fltVal val="0.582209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5" presetClass="path" presetSubtype="0" accel="50000" decel="50000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72638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8233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36744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49599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41470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42091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47790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4200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2545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fltVal val="0.74379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fltVal val="0.743792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35" presetClass="path" presetSubtype="0" accel="50000" decel="50000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72034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8233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36140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49599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35" presetClass="path" presetSubtype="0" accel="50000" decel="5000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4998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10045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40865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42091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4718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4200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1940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8220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2545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74379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" grpId="0"/>
      <p:bldP spid="28" grpId="1" animBg="1"/>
      <p:bldP spid="28" grpId="2" animBg="1"/>
      <p:bldP spid="28" grpId="3" animBg="1"/>
      <p:bldP spid="28" grpId="4" animBg="1"/>
      <p:bldP spid="28" grpId="5" animBg="1"/>
      <p:bldP spid="28" grpId="6" animBg="1"/>
      <p:bldP spid="28" grpId="7" animBg="1"/>
      <p:bldP spid="3" grpId="1"/>
      <p:bldP spid="3" grpId="2"/>
      <p:bldP spid="3" grpId="3"/>
      <p:bldP spid="3" grpId="4"/>
      <p:bldP spid="3" grpId="5"/>
      <p:bldP spid="3" grpId="6"/>
      <p:bldP spid="3" grpId="7"/>
      <p:bldP spid="28" grpId="8" animBg="1"/>
      <p:bldP spid="3" grpId="8"/>
      <p:bldP spid="28" grpId="9" bldLvl="0" animBg="1"/>
      <p:bldP spid="28" grpId="10" bldLvl="0" animBg="1"/>
      <p:bldP spid="3" grpId="9"/>
      <p:bldP spid="28" grpId="11" bldLvl="0" animBg="1"/>
      <p:bldP spid="28" grpId="12" bldLvl="0" animBg="1"/>
      <p:bldP spid="3" grpId="10"/>
      <p:bldP spid="28" grpId="13" bldLvl="0" animBg="1"/>
      <p:bldP spid="3" grpId="11"/>
      <p:bldP spid="28" grpId="14" bldLvl="0" animBg="1"/>
      <p:bldP spid="28" grpId="15" bldLvl="0" animBg="1"/>
      <p:bldP spid="3" grpId="1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5"/>
          <p:cNvSpPr txBox="1">
            <a:spLocks noChangeArrowheads="1"/>
          </p:cNvSpPr>
          <p:nvPr/>
        </p:nvSpPr>
        <p:spPr bwMode="auto">
          <a:xfrm>
            <a:off x="934511" y="183664"/>
            <a:ext cx="225298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8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1.1 Company Profile</a:t>
            </a:r>
            <a:endParaRPr lang="en-US" altLang="zh-CN" sz="1800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1032788" y="522218"/>
            <a:ext cx="31012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5"/>
          <p:cNvSpPr txBox="1"/>
          <p:nvPr/>
        </p:nvSpPr>
        <p:spPr>
          <a:xfrm>
            <a:off x="323541" y="1394680"/>
            <a:ext cx="3109624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Nantong Xushi Group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文本框 6"/>
          <p:cNvSpPr txBox="1"/>
          <p:nvPr/>
        </p:nvSpPr>
        <p:spPr>
          <a:xfrm>
            <a:off x="323850" y="1981200"/>
            <a:ext cx="403987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China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'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s foremost manufacturer of flouropolymer communication cables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We focus on plenum rate communication cables for US and Canada High-end Market. 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With our technologies, we are fighting for the mission of improving 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“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Made in China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”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to 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“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Created in China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”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for creating value for our worldwide customers, suppliers and our employees.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29" name="PA_直接连接符 30"/>
          <p:cNvCxnSpPr/>
          <p:nvPr/>
        </p:nvCxnSpPr>
        <p:spPr>
          <a:xfrm>
            <a:off x="450150" y="1872006"/>
            <a:ext cx="892323" cy="0"/>
          </a:xfrm>
          <a:prstGeom prst="line">
            <a:avLst/>
          </a:prstGeom>
          <a:ln w="28575">
            <a:solidFill>
              <a:srgbClr val="2E4864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4" name="图片 3" descr="2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760" y="1394460"/>
            <a:ext cx="4364355" cy="3352165"/>
          </a:xfrm>
          <a:prstGeom prst="rect">
            <a:avLst/>
          </a:prstGeom>
        </p:spPr>
      </p:pic>
      <p:pic>
        <p:nvPicPr>
          <p:cNvPr id="5" name="图片 4" descr="图片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4205" y="0"/>
            <a:ext cx="900000" cy="437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switch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99"/>
                            </p:stCondLst>
                            <p:childTnLst>
                              <p:par>
                                <p:cTn id="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399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5"/>
          <p:cNvSpPr txBox="1">
            <a:spLocks noChangeArrowheads="1"/>
          </p:cNvSpPr>
          <p:nvPr/>
        </p:nvSpPr>
        <p:spPr bwMode="auto">
          <a:xfrm>
            <a:off x="934511" y="183664"/>
            <a:ext cx="225298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8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1.1 Company Profile</a:t>
            </a:r>
            <a:endParaRPr lang="en-US" altLang="zh-CN" sz="180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1032788" y="522218"/>
            <a:ext cx="31012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1032510" y="1001395"/>
            <a:ext cx="2116455" cy="1903095"/>
            <a:chOff x="623960" y="1355462"/>
            <a:chExt cx="1422928" cy="1422928"/>
          </a:xfrm>
        </p:grpSpPr>
        <p:sp>
          <p:nvSpPr>
            <p:cNvPr id="107" name="文本框 7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 txBox="1">
              <a:spLocks noChangeArrowheads="1"/>
            </p:cNvSpPr>
            <p:nvPr/>
          </p:nvSpPr>
          <p:spPr bwMode="auto">
            <a:xfrm>
              <a:off x="1072931" y="1953368"/>
              <a:ext cx="677545" cy="229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5143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5143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5143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5143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5143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GOAL</a:t>
              </a:r>
              <a:endParaRPr lang="en-US" altLang="zh-CN" sz="14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623960" y="1355462"/>
              <a:ext cx="1422928" cy="1422928"/>
              <a:chOff x="5169194" y="1865140"/>
              <a:chExt cx="1422928" cy="1422928"/>
            </a:xfrm>
          </p:grpSpPr>
          <p:sp>
            <p:nvSpPr>
              <p:cNvPr id="3" name="同心圆 2"/>
              <p:cNvSpPr/>
              <p:nvPr/>
            </p:nvSpPr>
            <p:spPr>
              <a:xfrm>
                <a:off x="5169194" y="1865140"/>
                <a:ext cx="1422928" cy="1422928"/>
              </a:xfrm>
              <a:prstGeom prst="donut">
                <a:avLst>
                  <a:gd name="adj" fmla="val 21282"/>
                </a:avLst>
              </a:prstGeom>
              <a:gradFill>
                <a:gsLst>
                  <a:gs pos="0">
                    <a:schemeClr val="bg1"/>
                  </a:gs>
                  <a:gs pos="35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1397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" name="空心弧 1"/>
              <p:cNvSpPr/>
              <p:nvPr/>
            </p:nvSpPr>
            <p:spPr>
              <a:xfrm>
                <a:off x="5169194" y="1869365"/>
                <a:ext cx="1418703" cy="1418703"/>
              </a:xfrm>
              <a:prstGeom prst="blockArc">
                <a:avLst>
                  <a:gd name="adj1" fmla="val 16145242"/>
                  <a:gd name="adj2" fmla="val 12144625"/>
                  <a:gd name="adj3" fmla="val 21689"/>
                </a:avLst>
              </a:prstGeom>
              <a:gradFill>
                <a:gsLst>
                  <a:gs pos="100000">
                    <a:schemeClr val="accent1">
                      <a:lumMod val="75000"/>
                    </a:schemeClr>
                  </a:gs>
                  <a:gs pos="0">
                    <a:srgbClr val="27506E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1397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6345555" y="1031875"/>
            <a:ext cx="1992630" cy="1903095"/>
            <a:chOff x="4776338" y="1355461"/>
            <a:chExt cx="1422928" cy="1422928"/>
          </a:xfrm>
        </p:grpSpPr>
        <p:grpSp>
          <p:nvGrpSpPr>
            <p:cNvPr id="114" name="组合 113"/>
            <p:cNvGrpSpPr/>
            <p:nvPr/>
          </p:nvGrpSpPr>
          <p:grpSpPr>
            <a:xfrm>
              <a:off x="4776338" y="1355461"/>
              <a:ext cx="1422928" cy="1422928"/>
              <a:chOff x="5169194" y="1865140"/>
              <a:chExt cx="1422928" cy="1422928"/>
            </a:xfrm>
          </p:grpSpPr>
          <p:sp>
            <p:nvSpPr>
              <p:cNvPr id="115" name="同心圆 114"/>
              <p:cNvSpPr/>
              <p:nvPr/>
            </p:nvSpPr>
            <p:spPr>
              <a:xfrm>
                <a:off x="5169194" y="1865140"/>
                <a:ext cx="1422928" cy="1422928"/>
              </a:xfrm>
              <a:prstGeom prst="donut">
                <a:avLst>
                  <a:gd name="adj" fmla="val 21282"/>
                </a:avLst>
              </a:prstGeom>
              <a:gradFill>
                <a:gsLst>
                  <a:gs pos="0">
                    <a:schemeClr val="bg1"/>
                  </a:gs>
                  <a:gs pos="35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1397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6" name="空心弧 115"/>
              <p:cNvSpPr/>
              <p:nvPr/>
            </p:nvSpPr>
            <p:spPr>
              <a:xfrm>
                <a:off x="5169194" y="1869365"/>
                <a:ext cx="1418703" cy="1418703"/>
              </a:xfrm>
              <a:prstGeom prst="blockArc">
                <a:avLst>
                  <a:gd name="adj1" fmla="val 16145242"/>
                  <a:gd name="adj2" fmla="val 8247052"/>
                  <a:gd name="adj3" fmla="val 21901"/>
                </a:avLst>
              </a:prstGeom>
              <a:gradFill>
                <a:gsLst>
                  <a:gs pos="100000">
                    <a:schemeClr val="accent1">
                      <a:lumMod val="75000"/>
                    </a:schemeClr>
                  </a:gs>
                  <a:gs pos="0">
                    <a:srgbClr val="27506E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1397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23" name="文本框 7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 txBox="1">
              <a:spLocks noChangeArrowheads="1"/>
            </p:cNvSpPr>
            <p:nvPr/>
          </p:nvSpPr>
          <p:spPr bwMode="auto">
            <a:xfrm>
              <a:off x="5020748" y="1956537"/>
              <a:ext cx="993964" cy="229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5143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5143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5143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5143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5143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 </a:t>
              </a:r>
              <a:r>
                <a:rPr lang="zh-CN" altLang="en-US" sz="1400" dirty="0">
                  <a:solidFill>
                    <a:schemeClr val="accent1"/>
                  </a:solidFill>
                  <a:latin typeface="+mn-lt"/>
                  <a:ea typeface="+mn-ea"/>
                  <a:cs typeface="+mn-lt"/>
                  <a:sym typeface="+mn-lt"/>
                </a:rPr>
                <a:t>Technologies</a:t>
              </a:r>
              <a:endParaRPr lang="zh-CN" altLang="en-US" sz="1400" dirty="0">
                <a:solidFill>
                  <a:schemeClr val="accent1"/>
                </a:solidFill>
                <a:latin typeface="+mn-lt"/>
                <a:ea typeface="+mn-ea"/>
                <a:cs typeface="+mn-lt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729990" y="1037590"/>
            <a:ext cx="2015490" cy="1897380"/>
            <a:chOff x="623960" y="3243098"/>
            <a:chExt cx="1422928" cy="1422928"/>
          </a:xfrm>
        </p:grpSpPr>
        <p:sp>
          <p:nvSpPr>
            <p:cNvPr id="124" name="文本框 7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 txBox="1">
              <a:spLocks noChangeArrowheads="1"/>
            </p:cNvSpPr>
            <p:nvPr/>
          </p:nvSpPr>
          <p:spPr bwMode="auto">
            <a:xfrm>
              <a:off x="961087" y="3841699"/>
              <a:ext cx="743742" cy="230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5143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5143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5143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5143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5143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l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dirty="0">
                  <a:solidFill>
                    <a:schemeClr val="accent1"/>
                  </a:solidFill>
                  <a:latin typeface="+mn-lt"/>
                  <a:ea typeface="+mn-ea"/>
                  <a:cs typeface="+mn-lt"/>
                  <a:sym typeface="+mn-lt"/>
                </a:rPr>
                <a:t>P</a:t>
              </a:r>
              <a:r>
                <a:rPr lang="zh-CN" altLang="en-US" sz="1400" dirty="0">
                  <a:solidFill>
                    <a:schemeClr val="accent1"/>
                  </a:solidFill>
                  <a:latin typeface="+mn-lt"/>
                  <a:ea typeface="+mn-ea"/>
                  <a:cs typeface="+mn-lt"/>
                  <a:sym typeface="+mn-lt"/>
                </a:rPr>
                <a:t>hilosophy</a:t>
              </a:r>
              <a:endParaRPr lang="zh-CN" altLang="en-US" sz="1400" dirty="0">
                <a:solidFill>
                  <a:schemeClr val="accent1"/>
                </a:solidFill>
                <a:latin typeface="+mn-lt"/>
                <a:ea typeface="+mn-ea"/>
                <a:cs typeface="+mn-lt"/>
                <a:sym typeface="+mn-lt"/>
              </a:endParaRPr>
            </a:p>
          </p:txBody>
        </p:sp>
        <p:grpSp>
          <p:nvGrpSpPr>
            <p:cNvPr id="125" name="组合 124"/>
            <p:cNvGrpSpPr/>
            <p:nvPr/>
          </p:nvGrpSpPr>
          <p:grpSpPr>
            <a:xfrm>
              <a:off x="623960" y="3243098"/>
              <a:ext cx="1422928" cy="1422928"/>
              <a:chOff x="5169194" y="1865140"/>
              <a:chExt cx="1422928" cy="1422928"/>
            </a:xfrm>
          </p:grpSpPr>
          <p:sp>
            <p:nvSpPr>
              <p:cNvPr id="126" name="同心圆 125"/>
              <p:cNvSpPr/>
              <p:nvPr/>
            </p:nvSpPr>
            <p:spPr>
              <a:xfrm>
                <a:off x="5169194" y="1865140"/>
                <a:ext cx="1422928" cy="1422928"/>
              </a:xfrm>
              <a:prstGeom prst="donut">
                <a:avLst>
                  <a:gd name="adj" fmla="val 21282"/>
                </a:avLst>
              </a:prstGeom>
              <a:gradFill>
                <a:gsLst>
                  <a:gs pos="0">
                    <a:schemeClr val="bg1"/>
                  </a:gs>
                  <a:gs pos="35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1397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7" name="空心弧 126"/>
              <p:cNvSpPr/>
              <p:nvPr/>
            </p:nvSpPr>
            <p:spPr>
              <a:xfrm rot="17268083">
                <a:off x="5169194" y="1869365"/>
                <a:ext cx="1418703" cy="1418703"/>
              </a:xfrm>
              <a:prstGeom prst="blockArc">
                <a:avLst>
                  <a:gd name="adj1" fmla="val 20606715"/>
                  <a:gd name="adj2" fmla="val 9673084"/>
                  <a:gd name="adj3" fmla="val 22355"/>
                </a:avLst>
              </a:prstGeom>
              <a:gradFill>
                <a:gsLst>
                  <a:gs pos="100000">
                    <a:schemeClr val="accent1">
                      <a:lumMod val="75000"/>
                    </a:schemeClr>
                  </a:gs>
                  <a:gs pos="0">
                    <a:srgbClr val="27506E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1397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8" name="矩形 7"/>
          <p:cNvSpPr/>
          <p:nvPr/>
        </p:nvSpPr>
        <p:spPr>
          <a:xfrm>
            <a:off x="1072816" y="3202033"/>
            <a:ext cx="2140477" cy="1614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ontinually develop leading edge flouropolymer technologies to maintain us and our partner as the leading solution provider in low voltage communication cable industry.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3729726" y="3242571"/>
            <a:ext cx="2140477" cy="1360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The Key to success is focus.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We focus on plenum rate communication cables for US and Canada market more than 10 years.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6345472" y="3290831"/>
            <a:ext cx="2140477" cy="1614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We developed SAMP physical foam FEP by Nano-Technology in 2008 and chemical foam FEP in 2016 then developed Skin-Foam FEP technology in 2018.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9" name="图片 8" descr="图片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44205" y="0"/>
            <a:ext cx="900000" cy="437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switch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2" grpId="0"/>
      <p:bldP spid="54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直接连接符 49"/>
          <p:cNvCxnSpPr/>
          <p:nvPr/>
        </p:nvCxnSpPr>
        <p:spPr>
          <a:xfrm>
            <a:off x="1071326" y="2831771"/>
            <a:ext cx="0" cy="902029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>
            <a:off x="4480386" y="2926386"/>
            <a:ext cx="0" cy="902029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>
            <a:off x="2674891" y="1639081"/>
            <a:ext cx="0" cy="902029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6249686" y="1639716"/>
            <a:ext cx="0" cy="902029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5"/>
          <p:cNvSpPr txBox="1">
            <a:spLocks noChangeArrowheads="1"/>
          </p:cNvSpPr>
          <p:nvPr/>
        </p:nvSpPr>
        <p:spPr bwMode="auto">
          <a:xfrm>
            <a:off x="799673" y="183664"/>
            <a:ext cx="127508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800">
                <a:solidFill>
                  <a:srgbClr val="27506E"/>
                </a:solidFill>
                <a:latin typeface="+mn-lt"/>
                <a:ea typeface="+mn-ea"/>
                <a:cs typeface="+mn-ea"/>
                <a:sym typeface="+mn-lt"/>
              </a:rPr>
              <a:t>1.2 History</a:t>
            </a:r>
            <a:endParaRPr lang="en-US" altLang="zh-CN" sz="1800">
              <a:solidFill>
                <a:srgbClr val="27506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1032788" y="522218"/>
            <a:ext cx="31012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/>
          <p:nvPr/>
        </p:nvCxnSpPr>
        <p:spPr>
          <a:xfrm>
            <a:off x="159385" y="2724150"/>
            <a:ext cx="8641715" cy="6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椭圆 45"/>
          <p:cNvSpPr/>
          <p:nvPr/>
        </p:nvSpPr>
        <p:spPr>
          <a:xfrm>
            <a:off x="622935" y="2511425"/>
            <a:ext cx="858520" cy="450850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prstClr val="white"/>
                </a:solidFill>
                <a:cs typeface="+mn-ea"/>
                <a:sym typeface="+mn-lt"/>
              </a:rPr>
              <a:t>1997</a:t>
            </a:r>
            <a:endParaRPr lang="en-US" altLang="zh-CN" sz="12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2244090" y="2511425"/>
            <a:ext cx="859790" cy="456565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prstClr val="white"/>
                </a:solidFill>
                <a:cs typeface="+mn-ea"/>
                <a:sym typeface="+mn-lt"/>
              </a:rPr>
              <a:t>2003</a:t>
            </a:r>
            <a:endParaRPr lang="zh-CN" altLang="en-US" sz="12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4029710" y="2541905"/>
            <a:ext cx="901065" cy="426720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prstClr val="white"/>
                </a:solidFill>
                <a:cs typeface="+mn-ea"/>
                <a:sym typeface="+mn-lt"/>
              </a:rPr>
              <a:t>2009</a:t>
            </a:r>
            <a:endParaRPr lang="en-US" altLang="zh-CN" sz="12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5781675" y="2505075"/>
            <a:ext cx="1003935" cy="457200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prstClr val="white"/>
                </a:solidFill>
                <a:cs typeface="+mn-ea"/>
                <a:sym typeface="+mn-lt"/>
              </a:rPr>
              <a:t>2016</a:t>
            </a:r>
            <a:endParaRPr lang="en-US" altLang="zh-CN" sz="12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159385" y="1257935"/>
            <a:ext cx="1796415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 err="1" smtClean="0">
                <a:ea typeface="Heiti SC Light" charset="-122"/>
                <a:cs typeface="+mn-lt"/>
                <a:sym typeface="+mn-ea"/>
              </a:rPr>
              <a:t>Dingxin</a:t>
            </a:r>
            <a:r>
              <a:rPr lang="en-US" altLang="zh-CN" sz="1200" dirty="0" smtClean="0">
                <a:ea typeface="Heiti SC Light" charset="-122"/>
                <a:cs typeface="+mn-lt"/>
                <a:sym typeface="+mn-ea"/>
              </a:rPr>
              <a:t> Group registered capital 10 million RMB, </a:t>
            </a:r>
            <a:r>
              <a:rPr lang="en-US" altLang="zh-CN" sz="1200" dirty="0">
                <a:ea typeface="Heiti SC Light" charset="-122"/>
                <a:cs typeface="+mn-lt"/>
                <a:sym typeface="+mn-ea"/>
              </a:rPr>
              <a:t>m</a:t>
            </a:r>
            <a:r>
              <a:rPr lang="en-US" altLang="zh-CN" sz="1200" dirty="0" smtClean="0">
                <a:ea typeface="Heiti SC Light" charset="-122"/>
                <a:cs typeface="+mn-lt"/>
                <a:sym typeface="+mn-ea"/>
              </a:rPr>
              <a:t>ainly produce low voltage communication cables.</a:t>
            </a:r>
            <a:endParaRPr lang="zh-CN" altLang="en-US" sz="1200" dirty="0">
              <a:cs typeface="+mn-lt"/>
              <a:sym typeface="+mn-lt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3523615" y="1203325"/>
            <a:ext cx="1840230" cy="975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88390">
              <a:lnSpc>
                <a:spcPct val="120000"/>
              </a:lnSpc>
              <a:defRPr/>
            </a:pPr>
            <a:r>
              <a:rPr lang="en-US" altLang="zh-CN" sz="12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Heiti SC Light" charset="-122"/>
                <a:cs typeface="+mn-lt"/>
                <a:sym typeface="+mn-ea"/>
              </a:rPr>
              <a:t>The 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ea typeface="Heiti SC Light" charset="-122"/>
                <a:cs typeface="+mn-lt"/>
                <a:sym typeface="+mn-ea"/>
              </a:rPr>
              <a:t>first </a:t>
            </a:r>
            <a:r>
              <a:rPr lang="en-US" altLang="zh-CN" sz="12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Heiti SC Light" charset="-122"/>
                <a:cs typeface="+mn-lt"/>
                <a:sym typeface="+mn-ea"/>
              </a:rPr>
              <a:t>China company acquire 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ea typeface="Heiti SC Light" charset="-122"/>
                <a:cs typeface="+mn-lt"/>
                <a:sym typeface="+mn-ea"/>
              </a:rPr>
              <a:t>CMP </a:t>
            </a:r>
            <a:r>
              <a:rPr lang="en-US" altLang="zh-CN" sz="12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Heiti SC Light" charset="-122"/>
                <a:cs typeface="+mn-lt"/>
                <a:sym typeface="+mn-ea"/>
              </a:rPr>
              <a:t>grade 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ea typeface="Heiti SC Light" charset="-122"/>
                <a:cs typeface="+mn-lt"/>
                <a:sym typeface="+mn-ea"/>
              </a:rPr>
              <a:t>UL certifications for communication </a:t>
            </a:r>
            <a:r>
              <a:rPr lang="en-US" altLang="zh-CN" sz="12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Heiti SC Light" charset="-122"/>
                <a:cs typeface="+mn-lt"/>
                <a:sym typeface="+mn-ea"/>
              </a:rPr>
              <a:t>cables.</a:t>
            </a:r>
            <a:endParaRPr lang="zh-CN" altLang="en-US" sz="1200" dirty="0">
              <a:cs typeface="+mn-lt"/>
              <a:sym typeface="+mn-lt"/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1957070" y="3124835"/>
            <a:ext cx="1595120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 err="1">
                <a:ea typeface="Heiti SC Light" charset="-122"/>
                <a:cs typeface="+mn-lt"/>
                <a:sym typeface="+mn-ea"/>
              </a:rPr>
              <a:t>Dingxin</a:t>
            </a:r>
            <a:r>
              <a:rPr lang="en-US" altLang="zh-CN" sz="1200" dirty="0">
                <a:ea typeface="Heiti SC Light" charset="-122"/>
                <a:cs typeface="+mn-lt"/>
                <a:sym typeface="+mn-ea"/>
              </a:rPr>
              <a:t> moved to </a:t>
            </a:r>
            <a:r>
              <a:rPr lang="en-US" altLang="zh-CN" sz="1200" dirty="0" err="1">
                <a:ea typeface="Heiti SC Light" charset="-122"/>
                <a:cs typeface="+mn-lt"/>
                <a:sym typeface="+mn-ea"/>
              </a:rPr>
              <a:t>Rugao</a:t>
            </a:r>
            <a:r>
              <a:rPr lang="en-US" altLang="zh-CN" sz="1200" dirty="0">
                <a:ea typeface="Heiti SC Light" charset="-122"/>
                <a:cs typeface="+mn-lt"/>
                <a:sym typeface="+mn-ea"/>
              </a:rPr>
              <a:t> </a:t>
            </a:r>
            <a:r>
              <a:rPr lang="en-US" altLang="zh-CN" sz="1200" dirty="0" err="1">
                <a:ea typeface="Heiti SC Light" charset="-122"/>
                <a:cs typeface="+mn-lt"/>
                <a:sym typeface="+mn-ea"/>
              </a:rPr>
              <a:t>Jiang'an</a:t>
            </a:r>
            <a:r>
              <a:rPr lang="en-US" altLang="zh-CN" sz="1200" dirty="0">
                <a:ea typeface="Heiti SC Light" charset="-122"/>
                <a:cs typeface="+mn-lt"/>
                <a:sym typeface="+mn-ea"/>
              </a:rPr>
              <a:t> industry park for capacity expansion and And acquired ISO9001certification,  and </a:t>
            </a:r>
            <a:r>
              <a:rPr lang="en-US" altLang="zh-CN" sz="1200" dirty="0" smtClean="0">
                <a:ea typeface="Heiti SC Light" charset="-122"/>
                <a:cs typeface="+mn-lt"/>
                <a:sym typeface="+mn-ea"/>
              </a:rPr>
              <a:t>start to do </a:t>
            </a:r>
            <a:r>
              <a:rPr lang="en-US" altLang="zh-CN" sz="1200" dirty="0">
                <a:ea typeface="Heiti SC Light" charset="-122"/>
                <a:cs typeface="+mn-lt"/>
                <a:sym typeface="+mn-ea"/>
              </a:rPr>
              <a:t>international trade.</a:t>
            </a:r>
            <a:endParaRPr lang="zh-CN" altLang="en-US" sz="1200" dirty="0">
              <a:cs typeface="+mn-lt"/>
              <a:sym typeface="+mn-lt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5452745" y="3166110"/>
            <a:ext cx="1670050" cy="1639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88390">
              <a:lnSpc>
                <a:spcPct val="120000"/>
              </a:lnSpc>
              <a:defRPr/>
            </a:pPr>
            <a:r>
              <a:rPr lang="en-US" altLang="zh-CN" sz="12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Heiti SC Light" charset="-122"/>
                <a:cs typeface="+mn-lt"/>
                <a:sym typeface="+mn-ea"/>
              </a:rPr>
              <a:t>Set up Suzhou </a:t>
            </a:r>
            <a:r>
              <a:rPr lang="en-US" altLang="zh-CN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ea typeface="Heiti SC Light" charset="-122"/>
                <a:cs typeface="+mn-lt"/>
                <a:sym typeface="+mn-ea"/>
              </a:rPr>
              <a:t>Fuchen</a:t>
            </a:r>
            <a:r>
              <a:rPr lang="en-US" altLang="zh-CN" sz="12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Heiti SC Light" charset="-122"/>
                <a:cs typeface="+mn-lt"/>
                <a:sym typeface="+mn-ea"/>
              </a:rPr>
              <a:t> 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ea typeface="Heiti SC Light" charset="-122"/>
                <a:cs typeface="+mn-lt"/>
                <a:sym typeface="+mn-ea"/>
              </a:rPr>
              <a:t>for plenum patch cord and </a:t>
            </a:r>
            <a:endParaRPr lang="en-US" altLang="zh-CN" sz="1200" dirty="0">
              <a:solidFill>
                <a:schemeClr val="tx1">
                  <a:lumMod val="95000"/>
                  <a:lumOff val="5000"/>
                </a:schemeClr>
              </a:solidFill>
              <a:ea typeface="Heiti SC Light" charset="-122"/>
              <a:cs typeface="+mn-lt"/>
            </a:endParaRPr>
          </a:p>
          <a:p>
            <a:pPr algn="ctr" defTabSz="1088390">
              <a:lnSpc>
                <a:spcPct val="120000"/>
              </a:lnSpc>
              <a:defRPr/>
            </a:pPr>
            <a:r>
              <a:rPr lang="en-US" altLang="zh-CN" sz="12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Heiti SC Light" charset="-122"/>
                <a:cs typeface="+mn-lt"/>
                <a:sym typeface="+mn-ea"/>
              </a:rPr>
              <a:t>produce </a:t>
            </a:r>
            <a:r>
              <a:rPr lang="en-US" altLang="zh-CN" sz="1200" dirty="0">
                <a:ea typeface="Heiti SC Light" charset="-122"/>
                <a:cs typeface="+mn-lt"/>
                <a:sym typeface="+mn-ea"/>
              </a:rPr>
              <a:t>chemical foam FEP </a:t>
            </a:r>
            <a:r>
              <a:rPr lang="en-US" altLang="zh-CN" sz="1200" dirty="0" err="1" smtClean="0">
                <a:ea typeface="Heiti SC Light" charset="-122"/>
                <a:cs typeface="+mn-lt"/>
                <a:sym typeface="+mn-ea"/>
              </a:rPr>
              <a:t>cabes</a:t>
            </a:r>
            <a:r>
              <a:rPr lang="en-US" altLang="zh-CN" sz="1200" dirty="0" smtClean="0">
                <a:ea typeface="Heiti SC Light" charset="-122"/>
                <a:cs typeface="+mn-lt"/>
                <a:sym typeface="+mn-ea"/>
              </a:rPr>
              <a:t> for </a:t>
            </a:r>
            <a:r>
              <a:rPr lang="en-US" altLang="zh-CN" sz="1200" dirty="0" err="1" smtClean="0">
                <a:ea typeface="Heiti SC Light" charset="-122"/>
                <a:cs typeface="+mn-lt"/>
                <a:sym typeface="+mn-ea"/>
              </a:rPr>
              <a:t>Lutron</a:t>
            </a:r>
            <a:r>
              <a:rPr lang="en-US" altLang="zh-CN" sz="1200" dirty="0" smtClean="0">
                <a:ea typeface="Heiti SC Light" charset="-122"/>
                <a:cs typeface="+mn-lt"/>
                <a:sym typeface="+mn-ea"/>
              </a:rPr>
              <a:t> Lighting control systems.</a:t>
            </a:r>
            <a:endParaRPr lang="zh-CN" altLang="en-US" sz="1200" dirty="0">
              <a:cs typeface="+mn-lt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7483475" y="2511425"/>
            <a:ext cx="1003935" cy="457200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200" dirty="0">
                <a:solidFill>
                  <a:prstClr val="white"/>
                </a:solidFill>
                <a:cs typeface="+mn-ea"/>
                <a:sym typeface="+mn-lt"/>
              </a:rPr>
              <a:t>2018</a:t>
            </a:r>
            <a:endParaRPr lang="en-US" altLang="zh-CN" sz="12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7985141" y="2926226"/>
            <a:ext cx="0" cy="902029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7122160" y="1108075"/>
            <a:ext cx="1803400" cy="1196975"/>
          </a:xfrm>
          <a:prstGeom prst="rect">
            <a:avLst/>
          </a:prstGeom>
        </p:spPr>
        <p:txBody>
          <a:bodyPr wrap="square">
            <a:spAutoFit/>
          </a:bodyPr>
          <a:p>
            <a:pPr algn="ctr" defTabSz="1088390">
              <a:lnSpc>
                <a:spcPct val="120000"/>
              </a:lnSpc>
              <a:defRPr/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ea typeface="Heiti SC Light" charset="-122"/>
                <a:cs typeface="+mn-lt"/>
                <a:sym typeface="+mn-ea"/>
              </a:rPr>
              <a:t>Improved FEP foaming technology, start to produce RG series coaxial cable in </a:t>
            </a:r>
            <a:r>
              <a:rPr lang="en-US" altLang="zh-CN" sz="12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Heiti SC Light" charset="-122"/>
                <a:cs typeface="+mn-lt"/>
                <a:sym typeface="+mn-ea"/>
              </a:rPr>
              <a:t>skin-foam type.</a:t>
            </a:r>
            <a:endParaRPr lang="zh-CN" altLang="en-US" sz="1200" dirty="0">
              <a:cs typeface="+mn-lt"/>
              <a:sym typeface="+mn-lt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20" y="3706495"/>
            <a:ext cx="1622425" cy="108267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685" y="524510"/>
            <a:ext cx="1755140" cy="1115060"/>
          </a:xfrm>
          <a:prstGeom prst="rect">
            <a:avLst/>
          </a:prstGeom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955" y="3766820"/>
            <a:ext cx="1652270" cy="102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4480" y="521970"/>
            <a:ext cx="1771015" cy="111188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7725" y="3828415"/>
            <a:ext cx="1711960" cy="1019810"/>
          </a:xfrm>
          <a:prstGeom prst="rect">
            <a:avLst/>
          </a:prstGeom>
        </p:spPr>
      </p:pic>
      <p:pic>
        <p:nvPicPr>
          <p:cNvPr id="2" name="图片 1" descr="图片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44205" y="0"/>
            <a:ext cx="900000" cy="437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switch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500"/>
                            </p:stCondLst>
                            <p:childTnLst>
                              <p:par>
                                <p:cTn id="7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500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bldLvl="0" animBg="1"/>
      <p:bldP spid="47" grpId="0" bldLvl="0" animBg="1"/>
      <p:bldP spid="48" grpId="0" bldLvl="0" animBg="1"/>
      <p:bldP spid="49" grpId="0" bldLvl="0" animBg="1"/>
      <p:bldP spid="52" grpId="0"/>
      <p:bldP spid="58" grpId="0"/>
      <p:bldP spid="90" grpId="0"/>
      <p:bldP spid="91" grpId="0"/>
      <p:bldP spid="6" grpId="0" bldLvl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5"/>
          <p:cNvSpPr txBox="1">
            <a:spLocks noChangeArrowheads="1"/>
          </p:cNvSpPr>
          <p:nvPr/>
        </p:nvSpPr>
        <p:spPr bwMode="auto">
          <a:xfrm>
            <a:off x="934720" y="183515"/>
            <a:ext cx="3957955" cy="61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800">
                <a:solidFill>
                  <a:schemeClr val="accent1"/>
                </a:solidFill>
                <a:latin typeface="+mn-lt"/>
                <a:ea typeface="+mn-ea"/>
                <a:cs typeface="+mn-lt"/>
                <a:sym typeface="+mn-lt"/>
              </a:rPr>
              <a:t>1.3 Production Facilities &amp; Capacity</a:t>
            </a:r>
            <a:endParaRPr lang="en-US" sz="1800" b="1">
              <a:solidFill>
                <a:srgbClr val="4D4D4D">
                  <a:lumMod val="60000"/>
                  <a:lumOff val="40000"/>
                </a:srgbClr>
              </a:solidFill>
              <a:latin typeface="+mn-lt"/>
              <a:cs typeface="+mn-lt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6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endParaRPr lang="en-US" altLang="zh-CN" sz="160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1032788" y="522218"/>
            <a:ext cx="31012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1031875" y="616585"/>
            <a:ext cx="7079615" cy="33718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p>
            <a:r>
              <a:rPr lang="en-US" altLang="zh-CN" sz="1600">
                <a:solidFill>
                  <a:schemeClr val="accent3"/>
                </a:solidFill>
                <a:effectLst/>
              </a:rPr>
              <a:t>Nantong Xushi Group attaches two factories to provide cable production</a:t>
            </a:r>
            <a:endParaRPr lang="en-US" altLang="zh-CN" sz="1600">
              <a:solidFill>
                <a:schemeClr val="accent3"/>
              </a:solidFill>
              <a:effectLst/>
            </a:endParaRPr>
          </a:p>
        </p:txBody>
      </p:sp>
      <p:sp>
        <p:nvSpPr>
          <p:cNvPr id="18" name="矩形 17"/>
          <p:cNvSpPr/>
          <p:nvPr>
            <p:custDataLst>
              <p:tags r:id="rId1"/>
            </p:custDataLst>
          </p:nvPr>
        </p:nvSpPr>
        <p:spPr>
          <a:xfrm>
            <a:off x="6391910" y="1525270"/>
            <a:ext cx="2618740" cy="607695"/>
          </a:xfrm>
          <a:prstGeom prst="rect">
            <a:avLst/>
          </a:prstGeom>
          <a:noFill/>
        </p:spPr>
        <p:txBody>
          <a:bodyPr wrap="square" anchor="ctr">
            <a:spAutoFit/>
          </a:bodyPr>
          <a:p>
            <a:pPr algn="ctr">
              <a:lnSpc>
                <a:spcPct val="120000"/>
              </a:lnSpc>
            </a:pPr>
            <a:r>
              <a:rPr lang="en-US" altLang="zh-CN" sz="1400" b="1" spc="150">
                <a:solidFill>
                  <a:schemeClr val="tx1"/>
                </a:solidFill>
                <a:effectLst/>
                <a:ea typeface="微软雅黑" panose="020B0503020204020204" charset="-122"/>
                <a:cs typeface="+mn-lt"/>
                <a:sym typeface="Arial" panose="020B0604020202020204" pitchFamily="34" charset="0"/>
              </a:rPr>
              <a:t>Suzhou Fuchen Electric</a:t>
            </a:r>
            <a:endParaRPr lang="en-US" altLang="zh-CN" sz="1400" b="1" spc="150">
              <a:solidFill>
                <a:schemeClr val="tx1"/>
              </a:solidFill>
              <a:effectLst/>
              <a:ea typeface="微软雅黑" panose="020B0503020204020204" charset="-122"/>
              <a:cs typeface="+mn-lt"/>
              <a:sym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altLang="zh-CN" sz="1400" b="1" spc="150">
                <a:solidFill>
                  <a:schemeClr val="tx1"/>
                </a:solidFill>
                <a:effectLst/>
                <a:ea typeface="微软雅黑" panose="020B0503020204020204" charset="-122"/>
                <a:cs typeface="+mn-lt"/>
                <a:sym typeface="Arial" panose="020B0604020202020204" pitchFamily="34" charset="0"/>
              </a:rPr>
              <a:t>Material Co.,Ltd</a:t>
            </a:r>
            <a:endParaRPr lang="en-US" altLang="zh-CN" sz="1400" b="1" spc="150">
              <a:solidFill>
                <a:schemeClr val="tx1"/>
              </a:solidFill>
              <a:effectLst/>
              <a:ea typeface="微软雅黑" panose="020B0503020204020204" charset="-122"/>
              <a:cs typeface="+mn-lt"/>
              <a:sym typeface="Arial" panose="020B0604020202020204" pitchFamily="34" charset="0"/>
            </a:endParaRPr>
          </a:p>
        </p:txBody>
      </p:sp>
      <p:sp>
        <p:nvSpPr>
          <p:cNvPr id="19" name="椭圆 18"/>
          <p:cNvSpPr/>
          <p:nvPr>
            <p:custDataLst>
              <p:tags r:id="rId2"/>
            </p:custDataLst>
          </p:nvPr>
        </p:nvSpPr>
        <p:spPr>
          <a:xfrm>
            <a:off x="3406775" y="1050766"/>
            <a:ext cx="2113280" cy="1547179"/>
          </a:xfrm>
          <a:prstGeom prst="ellipse">
            <a:avLst/>
          </a:prstGeom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spAutoFit/>
          </a:bodyPr>
          <a:p>
            <a:pPr algn="ctr">
              <a:lnSpc>
                <a:spcPct val="120000"/>
              </a:lnSpc>
            </a:pPr>
            <a:r>
              <a:rPr lang="en-US" altLang="zh-CN" sz="1800" b="1" spc="30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Nantong Xushi Group</a:t>
            </a:r>
            <a:endParaRPr lang="en-US" altLang="zh-CN" sz="1800" b="1" spc="300">
              <a:solidFill>
                <a:sysClr val="window" lastClr="FFFFFF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矩形 19"/>
          <p:cNvSpPr/>
          <p:nvPr>
            <p:custDataLst>
              <p:tags r:id="rId3"/>
            </p:custDataLst>
          </p:nvPr>
        </p:nvSpPr>
        <p:spPr>
          <a:xfrm>
            <a:off x="99695" y="1558608"/>
            <a:ext cx="2539365" cy="607695"/>
          </a:xfrm>
          <a:prstGeom prst="rect">
            <a:avLst/>
          </a:prstGeom>
          <a:noFill/>
        </p:spPr>
        <p:txBody>
          <a:bodyPr wrap="square" anchor="ctr">
            <a:spAutoFit/>
          </a:bodyPr>
          <a:p>
            <a:pPr algn="ctr">
              <a:lnSpc>
                <a:spcPct val="120000"/>
              </a:lnSpc>
            </a:pPr>
            <a:r>
              <a:rPr lang="zh-CN" altLang="en-US" sz="1400" b="1" spc="150">
                <a:solidFill>
                  <a:schemeClr val="tx1"/>
                </a:solidFill>
                <a:effectLst/>
                <a:ea typeface="微软雅黑" panose="020B0503020204020204" charset="-122"/>
                <a:cs typeface="+mn-lt"/>
                <a:sym typeface="Arial" panose="020B0604020202020204" pitchFamily="34" charset="0"/>
              </a:rPr>
              <a:t>Nantong </a:t>
            </a:r>
            <a:r>
              <a:rPr lang="en-US" altLang="zh-CN" sz="1400" b="1" spc="150">
                <a:solidFill>
                  <a:schemeClr val="tx1"/>
                </a:solidFill>
                <a:effectLst/>
                <a:ea typeface="微软雅黑" panose="020B0503020204020204" charset="-122"/>
                <a:cs typeface="+mn-lt"/>
                <a:sym typeface="Arial" panose="020B0604020202020204" pitchFamily="34" charset="0"/>
              </a:rPr>
              <a:t>Dingxin Cable</a:t>
            </a:r>
            <a:endParaRPr lang="en-US" altLang="zh-CN" sz="1400" b="1" spc="150">
              <a:solidFill>
                <a:schemeClr val="tx1"/>
              </a:solidFill>
              <a:effectLst/>
              <a:ea typeface="微软雅黑" panose="020B0503020204020204" charset="-122"/>
              <a:cs typeface="+mn-lt"/>
              <a:sym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altLang="zh-CN" sz="1400" b="1" spc="150">
                <a:solidFill>
                  <a:schemeClr val="tx1"/>
                </a:solidFill>
                <a:effectLst/>
                <a:ea typeface="微软雅黑" panose="020B0503020204020204" charset="-122"/>
                <a:cs typeface="+mn-lt"/>
                <a:sym typeface="Arial" panose="020B0604020202020204" pitchFamily="34" charset="0"/>
              </a:rPr>
              <a:t>Technology Co.,Ltd</a:t>
            </a:r>
            <a:r>
              <a:rPr lang="zh-CN" altLang="en-US" sz="1400" b="1" spc="15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微软雅黑" panose="020B0503020204020204" charset="-122"/>
                <a:cs typeface="+mn-lt"/>
                <a:sym typeface="Arial" panose="020B0604020202020204" pitchFamily="34" charset="0"/>
              </a:rPr>
              <a:t> .</a:t>
            </a:r>
            <a:endParaRPr lang="zh-CN" altLang="en-US" sz="1400" b="1" spc="15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微软雅黑" panose="020B0503020204020204" charset="-122"/>
              <a:cs typeface="+mn-lt"/>
              <a:sym typeface="Arial" panose="020B0604020202020204" pitchFamily="34" charset="0"/>
            </a:endParaRPr>
          </a:p>
        </p:txBody>
      </p:sp>
      <p:sp>
        <p:nvSpPr>
          <p:cNvPr id="713" name="任意多边形 16"/>
          <p:cNvSpPr/>
          <p:nvPr>
            <p:custDataLst>
              <p:tags r:id="rId4"/>
            </p:custDataLst>
          </p:nvPr>
        </p:nvSpPr>
        <p:spPr>
          <a:xfrm rot="16200000">
            <a:off x="2392045" y="1383030"/>
            <a:ext cx="1136650" cy="893445"/>
          </a:xfrm>
          <a:custGeom>
            <a:avLst/>
            <a:gdLst>
              <a:gd name="connsiteX0" fmla="*/ 186984 w 1017355"/>
              <a:gd name="connsiteY0" fmla="*/ 0 h 924704"/>
              <a:gd name="connsiteX1" fmla="*/ 227633 w 1017355"/>
              <a:gd name="connsiteY1" fmla="*/ 40648 h 924704"/>
              <a:gd name="connsiteX2" fmla="*/ 186984 w 1017355"/>
              <a:gd name="connsiteY2" fmla="*/ 81297 h 924704"/>
              <a:gd name="connsiteX3" fmla="*/ 171161 w 1017355"/>
              <a:gd name="connsiteY3" fmla="*/ 78103 h 924704"/>
              <a:gd name="connsiteX4" fmla="*/ 161319 w 1017355"/>
              <a:gd name="connsiteY4" fmla="*/ 71467 h 924704"/>
              <a:gd name="connsiteX5" fmla="*/ 102818 w 1017355"/>
              <a:gd name="connsiteY5" fmla="*/ 142371 h 924704"/>
              <a:gd name="connsiteX6" fmla="*/ 19228 w 1017355"/>
              <a:gd name="connsiteY6" fmla="*/ 416027 h 924704"/>
              <a:gd name="connsiteX7" fmla="*/ 508677 w 1017355"/>
              <a:gd name="connsiteY7" fmla="*/ 905476 h 924704"/>
              <a:gd name="connsiteX8" fmla="*/ 998127 w 1017355"/>
              <a:gd name="connsiteY8" fmla="*/ 416027 h 924704"/>
              <a:gd name="connsiteX9" fmla="*/ 914536 w 1017355"/>
              <a:gd name="connsiteY9" fmla="*/ 142371 h 924704"/>
              <a:gd name="connsiteX10" fmla="*/ 857082 w 1017355"/>
              <a:gd name="connsiteY10" fmla="*/ 72736 h 924704"/>
              <a:gd name="connsiteX11" fmla="*/ 849121 w 1017355"/>
              <a:gd name="connsiteY11" fmla="*/ 78103 h 924704"/>
              <a:gd name="connsiteX12" fmla="*/ 833299 w 1017355"/>
              <a:gd name="connsiteY12" fmla="*/ 81297 h 924704"/>
              <a:gd name="connsiteX13" fmla="*/ 792650 w 1017355"/>
              <a:gd name="connsiteY13" fmla="*/ 40648 h 924704"/>
              <a:gd name="connsiteX14" fmla="*/ 833299 w 1017355"/>
              <a:gd name="connsiteY14" fmla="*/ 0 h 924704"/>
              <a:gd name="connsiteX15" fmla="*/ 873948 w 1017355"/>
              <a:gd name="connsiteY15" fmla="*/ 40648 h 924704"/>
              <a:gd name="connsiteX16" fmla="*/ 870754 w 1017355"/>
              <a:gd name="connsiteY16" fmla="*/ 56471 h 924704"/>
              <a:gd name="connsiteX17" fmla="*/ 869730 w 1017355"/>
              <a:gd name="connsiteY17" fmla="*/ 57989 h 924704"/>
              <a:gd name="connsiteX18" fmla="*/ 930481 w 1017355"/>
              <a:gd name="connsiteY18" fmla="*/ 131621 h 924704"/>
              <a:gd name="connsiteX19" fmla="*/ 1017355 w 1017355"/>
              <a:gd name="connsiteY19" fmla="*/ 416027 h 924704"/>
              <a:gd name="connsiteX20" fmla="*/ 508677 w 1017355"/>
              <a:gd name="connsiteY20" fmla="*/ 924704 h 924704"/>
              <a:gd name="connsiteX21" fmla="*/ 0 w 1017355"/>
              <a:gd name="connsiteY21" fmla="*/ 416027 h 924704"/>
              <a:gd name="connsiteX22" fmla="*/ 148988 w 1017355"/>
              <a:gd name="connsiteY22" fmla="*/ 56338 h 924704"/>
              <a:gd name="connsiteX23" fmla="*/ 149429 w 1017355"/>
              <a:gd name="connsiteY23" fmla="*/ 55974 h 924704"/>
              <a:gd name="connsiteX24" fmla="*/ 146335 w 1017355"/>
              <a:gd name="connsiteY24" fmla="*/ 40648 h 924704"/>
              <a:gd name="connsiteX25" fmla="*/ 186984 w 1017355"/>
              <a:gd name="connsiteY25" fmla="*/ 0 h 924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017355" h="924704">
                <a:moveTo>
                  <a:pt x="186984" y="0"/>
                </a:moveTo>
                <a:cubicBezTo>
                  <a:pt x="209433" y="0"/>
                  <a:pt x="227633" y="18199"/>
                  <a:pt x="227633" y="40648"/>
                </a:cubicBezTo>
                <a:cubicBezTo>
                  <a:pt x="227633" y="63098"/>
                  <a:pt x="209433" y="81297"/>
                  <a:pt x="186984" y="81297"/>
                </a:cubicBezTo>
                <a:cubicBezTo>
                  <a:pt x="181371" y="81297"/>
                  <a:pt x="176024" y="80160"/>
                  <a:pt x="171161" y="78103"/>
                </a:cubicBezTo>
                <a:lnTo>
                  <a:pt x="161319" y="71467"/>
                </a:lnTo>
                <a:lnTo>
                  <a:pt x="102818" y="142371"/>
                </a:lnTo>
                <a:cubicBezTo>
                  <a:pt x="50044" y="220488"/>
                  <a:pt x="19228" y="314659"/>
                  <a:pt x="19228" y="416027"/>
                </a:cubicBezTo>
                <a:cubicBezTo>
                  <a:pt x="19228" y="686342"/>
                  <a:pt x="238362" y="905476"/>
                  <a:pt x="508677" y="905476"/>
                </a:cubicBezTo>
                <a:cubicBezTo>
                  <a:pt x="778993" y="905476"/>
                  <a:pt x="998127" y="686342"/>
                  <a:pt x="998127" y="416027"/>
                </a:cubicBezTo>
                <a:cubicBezTo>
                  <a:pt x="998127" y="314659"/>
                  <a:pt x="967311" y="220488"/>
                  <a:pt x="914536" y="142371"/>
                </a:cubicBezTo>
                <a:lnTo>
                  <a:pt x="857082" y="72736"/>
                </a:lnTo>
                <a:lnTo>
                  <a:pt x="849121" y="78103"/>
                </a:lnTo>
                <a:cubicBezTo>
                  <a:pt x="844258" y="80160"/>
                  <a:pt x="838911" y="81297"/>
                  <a:pt x="833299" y="81297"/>
                </a:cubicBezTo>
                <a:cubicBezTo>
                  <a:pt x="810849" y="81297"/>
                  <a:pt x="792650" y="63098"/>
                  <a:pt x="792650" y="40648"/>
                </a:cubicBezTo>
                <a:cubicBezTo>
                  <a:pt x="792650" y="18199"/>
                  <a:pt x="810849" y="0"/>
                  <a:pt x="833299" y="0"/>
                </a:cubicBezTo>
                <a:cubicBezTo>
                  <a:pt x="855749" y="0"/>
                  <a:pt x="873948" y="18199"/>
                  <a:pt x="873948" y="40648"/>
                </a:cubicBezTo>
                <a:cubicBezTo>
                  <a:pt x="873948" y="46261"/>
                  <a:pt x="872811" y="51608"/>
                  <a:pt x="870754" y="56471"/>
                </a:cubicBezTo>
                <a:lnTo>
                  <a:pt x="869730" y="57989"/>
                </a:lnTo>
                <a:lnTo>
                  <a:pt x="930481" y="131621"/>
                </a:lnTo>
                <a:cubicBezTo>
                  <a:pt x="985328" y="212806"/>
                  <a:pt x="1017355" y="310676"/>
                  <a:pt x="1017355" y="416027"/>
                </a:cubicBezTo>
                <a:cubicBezTo>
                  <a:pt x="1017355" y="696961"/>
                  <a:pt x="789612" y="924704"/>
                  <a:pt x="508677" y="924704"/>
                </a:cubicBezTo>
                <a:cubicBezTo>
                  <a:pt x="227742" y="924704"/>
                  <a:pt x="0" y="696961"/>
                  <a:pt x="0" y="416027"/>
                </a:cubicBezTo>
                <a:cubicBezTo>
                  <a:pt x="0" y="275559"/>
                  <a:pt x="56936" y="148390"/>
                  <a:pt x="148988" y="56338"/>
                </a:cubicBezTo>
                <a:lnTo>
                  <a:pt x="149429" y="55974"/>
                </a:lnTo>
                <a:lnTo>
                  <a:pt x="146335" y="40648"/>
                </a:lnTo>
                <a:cubicBezTo>
                  <a:pt x="146335" y="18199"/>
                  <a:pt x="164534" y="0"/>
                  <a:pt x="186984" y="0"/>
                </a:cubicBezTo>
                <a:close/>
              </a:path>
            </a:pathLst>
          </a:custGeom>
          <a:solidFill>
            <a:srgbClr val="3498DB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p>
            <a:pPr algn="ctr"/>
            <a:endParaRPr lang="en-US" altLang="zh-CN" sz="2400" dirty="0">
              <a:solidFill>
                <a:srgbClr val="1F74AD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16" name="任意多边形 16"/>
          <p:cNvSpPr/>
          <p:nvPr>
            <p:custDataLst>
              <p:tags r:id="rId5"/>
            </p:custDataLst>
          </p:nvPr>
        </p:nvSpPr>
        <p:spPr>
          <a:xfrm rot="5400000">
            <a:off x="5419725" y="1360805"/>
            <a:ext cx="1137920" cy="937260"/>
          </a:xfrm>
          <a:custGeom>
            <a:avLst/>
            <a:gdLst>
              <a:gd name="connsiteX0" fmla="*/ 186984 w 1017355"/>
              <a:gd name="connsiteY0" fmla="*/ 0 h 924704"/>
              <a:gd name="connsiteX1" fmla="*/ 227633 w 1017355"/>
              <a:gd name="connsiteY1" fmla="*/ 40648 h 924704"/>
              <a:gd name="connsiteX2" fmla="*/ 186984 w 1017355"/>
              <a:gd name="connsiteY2" fmla="*/ 81297 h 924704"/>
              <a:gd name="connsiteX3" fmla="*/ 171161 w 1017355"/>
              <a:gd name="connsiteY3" fmla="*/ 78103 h 924704"/>
              <a:gd name="connsiteX4" fmla="*/ 161319 w 1017355"/>
              <a:gd name="connsiteY4" fmla="*/ 71467 h 924704"/>
              <a:gd name="connsiteX5" fmla="*/ 102818 w 1017355"/>
              <a:gd name="connsiteY5" fmla="*/ 142371 h 924704"/>
              <a:gd name="connsiteX6" fmla="*/ 19228 w 1017355"/>
              <a:gd name="connsiteY6" fmla="*/ 416027 h 924704"/>
              <a:gd name="connsiteX7" fmla="*/ 508677 w 1017355"/>
              <a:gd name="connsiteY7" fmla="*/ 905476 h 924704"/>
              <a:gd name="connsiteX8" fmla="*/ 998127 w 1017355"/>
              <a:gd name="connsiteY8" fmla="*/ 416027 h 924704"/>
              <a:gd name="connsiteX9" fmla="*/ 914536 w 1017355"/>
              <a:gd name="connsiteY9" fmla="*/ 142371 h 924704"/>
              <a:gd name="connsiteX10" fmla="*/ 857082 w 1017355"/>
              <a:gd name="connsiteY10" fmla="*/ 72736 h 924704"/>
              <a:gd name="connsiteX11" fmla="*/ 849121 w 1017355"/>
              <a:gd name="connsiteY11" fmla="*/ 78103 h 924704"/>
              <a:gd name="connsiteX12" fmla="*/ 833299 w 1017355"/>
              <a:gd name="connsiteY12" fmla="*/ 81297 h 924704"/>
              <a:gd name="connsiteX13" fmla="*/ 792650 w 1017355"/>
              <a:gd name="connsiteY13" fmla="*/ 40648 h 924704"/>
              <a:gd name="connsiteX14" fmla="*/ 833299 w 1017355"/>
              <a:gd name="connsiteY14" fmla="*/ 0 h 924704"/>
              <a:gd name="connsiteX15" fmla="*/ 873948 w 1017355"/>
              <a:gd name="connsiteY15" fmla="*/ 40648 h 924704"/>
              <a:gd name="connsiteX16" fmla="*/ 870754 w 1017355"/>
              <a:gd name="connsiteY16" fmla="*/ 56471 h 924704"/>
              <a:gd name="connsiteX17" fmla="*/ 869730 w 1017355"/>
              <a:gd name="connsiteY17" fmla="*/ 57989 h 924704"/>
              <a:gd name="connsiteX18" fmla="*/ 930481 w 1017355"/>
              <a:gd name="connsiteY18" fmla="*/ 131621 h 924704"/>
              <a:gd name="connsiteX19" fmla="*/ 1017355 w 1017355"/>
              <a:gd name="connsiteY19" fmla="*/ 416027 h 924704"/>
              <a:gd name="connsiteX20" fmla="*/ 508677 w 1017355"/>
              <a:gd name="connsiteY20" fmla="*/ 924704 h 924704"/>
              <a:gd name="connsiteX21" fmla="*/ 0 w 1017355"/>
              <a:gd name="connsiteY21" fmla="*/ 416027 h 924704"/>
              <a:gd name="connsiteX22" fmla="*/ 148988 w 1017355"/>
              <a:gd name="connsiteY22" fmla="*/ 56338 h 924704"/>
              <a:gd name="connsiteX23" fmla="*/ 149429 w 1017355"/>
              <a:gd name="connsiteY23" fmla="*/ 55974 h 924704"/>
              <a:gd name="connsiteX24" fmla="*/ 146335 w 1017355"/>
              <a:gd name="connsiteY24" fmla="*/ 40648 h 924704"/>
              <a:gd name="connsiteX25" fmla="*/ 186984 w 1017355"/>
              <a:gd name="connsiteY25" fmla="*/ 0 h 924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017355" h="924704">
                <a:moveTo>
                  <a:pt x="186984" y="0"/>
                </a:moveTo>
                <a:cubicBezTo>
                  <a:pt x="209433" y="0"/>
                  <a:pt x="227633" y="18199"/>
                  <a:pt x="227633" y="40648"/>
                </a:cubicBezTo>
                <a:cubicBezTo>
                  <a:pt x="227633" y="63098"/>
                  <a:pt x="209433" y="81297"/>
                  <a:pt x="186984" y="81297"/>
                </a:cubicBezTo>
                <a:cubicBezTo>
                  <a:pt x="181371" y="81297"/>
                  <a:pt x="176024" y="80160"/>
                  <a:pt x="171161" y="78103"/>
                </a:cubicBezTo>
                <a:lnTo>
                  <a:pt x="161319" y="71467"/>
                </a:lnTo>
                <a:lnTo>
                  <a:pt x="102818" y="142371"/>
                </a:lnTo>
                <a:cubicBezTo>
                  <a:pt x="50044" y="220488"/>
                  <a:pt x="19228" y="314659"/>
                  <a:pt x="19228" y="416027"/>
                </a:cubicBezTo>
                <a:cubicBezTo>
                  <a:pt x="19228" y="686342"/>
                  <a:pt x="238362" y="905476"/>
                  <a:pt x="508677" y="905476"/>
                </a:cubicBezTo>
                <a:cubicBezTo>
                  <a:pt x="778993" y="905476"/>
                  <a:pt x="998127" y="686342"/>
                  <a:pt x="998127" y="416027"/>
                </a:cubicBezTo>
                <a:cubicBezTo>
                  <a:pt x="998127" y="314659"/>
                  <a:pt x="967311" y="220488"/>
                  <a:pt x="914536" y="142371"/>
                </a:cubicBezTo>
                <a:lnTo>
                  <a:pt x="857082" y="72736"/>
                </a:lnTo>
                <a:lnTo>
                  <a:pt x="849121" y="78103"/>
                </a:lnTo>
                <a:cubicBezTo>
                  <a:pt x="844258" y="80160"/>
                  <a:pt x="838911" y="81297"/>
                  <a:pt x="833299" y="81297"/>
                </a:cubicBezTo>
                <a:cubicBezTo>
                  <a:pt x="810849" y="81297"/>
                  <a:pt x="792650" y="63098"/>
                  <a:pt x="792650" y="40648"/>
                </a:cubicBezTo>
                <a:cubicBezTo>
                  <a:pt x="792650" y="18199"/>
                  <a:pt x="810849" y="0"/>
                  <a:pt x="833299" y="0"/>
                </a:cubicBezTo>
                <a:cubicBezTo>
                  <a:pt x="855749" y="0"/>
                  <a:pt x="873948" y="18199"/>
                  <a:pt x="873948" y="40648"/>
                </a:cubicBezTo>
                <a:cubicBezTo>
                  <a:pt x="873948" y="46261"/>
                  <a:pt x="872811" y="51608"/>
                  <a:pt x="870754" y="56471"/>
                </a:cubicBezTo>
                <a:lnTo>
                  <a:pt x="869730" y="57989"/>
                </a:lnTo>
                <a:lnTo>
                  <a:pt x="930481" y="131621"/>
                </a:lnTo>
                <a:cubicBezTo>
                  <a:pt x="985328" y="212806"/>
                  <a:pt x="1017355" y="310676"/>
                  <a:pt x="1017355" y="416027"/>
                </a:cubicBezTo>
                <a:cubicBezTo>
                  <a:pt x="1017355" y="696961"/>
                  <a:pt x="789612" y="924704"/>
                  <a:pt x="508677" y="924704"/>
                </a:cubicBezTo>
                <a:cubicBezTo>
                  <a:pt x="227742" y="924704"/>
                  <a:pt x="0" y="696961"/>
                  <a:pt x="0" y="416027"/>
                </a:cubicBezTo>
                <a:cubicBezTo>
                  <a:pt x="0" y="275559"/>
                  <a:pt x="56936" y="148390"/>
                  <a:pt x="148988" y="56338"/>
                </a:cubicBezTo>
                <a:lnTo>
                  <a:pt x="149429" y="55974"/>
                </a:lnTo>
                <a:lnTo>
                  <a:pt x="146335" y="40648"/>
                </a:lnTo>
                <a:cubicBezTo>
                  <a:pt x="146335" y="18199"/>
                  <a:pt x="164534" y="0"/>
                  <a:pt x="186984" y="0"/>
                </a:cubicBezTo>
                <a:close/>
              </a:path>
            </a:pathLst>
          </a:custGeom>
          <a:solidFill>
            <a:srgbClr val="3498DB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p>
            <a:pPr algn="ctr"/>
            <a:endParaRPr lang="en-US" altLang="zh-CN" sz="2400" dirty="0">
              <a:solidFill>
                <a:srgbClr val="1F74AD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20" name="文本框 719"/>
          <p:cNvSpPr txBox="1"/>
          <p:nvPr>
            <p:custDataLst>
              <p:tags r:id="rId6"/>
            </p:custDataLst>
          </p:nvPr>
        </p:nvSpPr>
        <p:spPr>
          <a:xfrm>
            <a:off x="5655945" y="1509395"/>
            <a:ext cx="735965" cy="65405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p>
            <a:pPr algn="ctr"/>
            <a:r>
              <a:rPr lang="en-US" altLang="zh-CN" sz="2400">
                <a:solidFill>
                  <a:srgbClr val="3498DB"/>
                </a:solidFill>
                <a:latin typeface="微软雅黑" panose="020B0503020204020204" charset="-122"/>
                <a:ea typeface="微软雅黑" panose="020B0503020204020204" charset="-122"/>
              </a:rPr>
              <a:t>B</a:t>
            </a:r>
            <a:endParaRPr lang="zh-CN" altLang="en-US" sz="2400">
              <a:solidFill>
                <a:srgbClr val="3498DB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21" name="文本框 720"/>
          <p:cNvSpPr txBox="1"/>
          <p:nvPr>
            <p:custDataLst>
              <p:tags r:id="rId7"/>
            </p:custDataLst>
          </p:nvPr>
        </p:nvSpPr>
        <p:spPr>
          <a:xfrm>
            <a:off x="2512409" y="1509536"/>
            <a:ext cx="665438" cy="654079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p>
            <a:pPr algn="ctr"/>
            <a:r>
              <a:rPr lang="en-US" altLang="zh-CN" sz="2400">
                <a:solidFill>
                  <a:srgbClr val="3498DB"/>
                </a:solidFill>
                <a:latin typeface="微软雅黑" panose="020B0503020204020204" charset="-122"/>
                <a:ea typeface="微软雅黑" panose="020B0503020204020204" charset="-122"/>
              </a:rPr>
              <a:t>A</a:t>
            </a:r>
            <a:endParaRPr lang="zh-CN" altLang="en-US" sz="2400">
              <a:solidFill>
                <a:srgbClr val="3498DB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2" name="图片 21" descr="图片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44205" y="0"/>
            <a:ext cx="900000" cy="437500"/>
          </a:xfrm>
          <a:prstGeom prst="rect">
            <a:avLst/>
          </a:prstGeom>
        </p:spPr>
      </p:pic>
      <p:pic>
        <p:nvPicPr>
          <p:cNvPr id="4" name="图片 3" descr="图片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695" y="2802255"/>
            <a:ext cx="3868420" cy="2195195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switch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9" grpId="0" bldLvl="0" animBg="1"/>
      <p:bldP spid="713" grpId="1" bldLvl="0" animBg="1"/>
      <p:bldP spid="721" grpId="0"/>
      <p:bldP spid="20" grpId="0"/>
      <p:bldP spid="716" grpId="0" bldLvl="0" animBg="1"/>
      <p:bldP spid="720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5"/>
          <p:cNvSpPr txBox="1">
            <a:spLocks noChangeArrowheads="1"/>
          </p:cNvSpPr>
          <p:nvPr/>
        </p:nvSpPr>
        <p:spPr bwMode="auto">
          <a:xfrm>
            <a:off x="934511" y="183664"/>
            <a:ext cx="377698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800">
                <a:solidFill>
                  <a:schemeClr val="accent1"/>
                </a:solidFill>
                <a:latin typeface="+mn-lt"/>
                <a:ea typeface="+mn-ea"/>
                <a:cs typeface="+mn-lt"/>
                <a:sym typeface="+mn-lt"/>
              </a:rPr>
              <a:t>1.3 Production Facilities &amp; Capacity</a:t>
            </a:r>
            <a:endParaRPr lang="en-US" altLang="zh-CN" sz="1800">
              <a:solidFill>
                <a:schemeClr val="accent1"/>
              </a:solidFill>
              <a:latin typeface="+mn-lt"/>
              <a:ea typeface="+mn-ea"/>
              <a:cs typeface="+mn-lt"/>
              <a:sym typeface="+mn-lt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1032788" y="522218"/>
            <a:ext cx="31012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703580" y="861060"/>
            <a:ext cx="3609975" cy="2168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en-US" altLang="zh-CN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Heiti SC Light" charset="-122"/>
                <a:cs typeface="+mj-lt"/>
                <a:sym typeface="+mn-ea"/>
              </a:rPr>
              <a:t>Main facilities for plenum FEP cables:</a:t>
            </a:r>
            <a:endParaRPr kumimoji="1" lang="en-US" altLang="zh-CN" b="1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Heiti SC Light" charset="-122"/>
              <a:cs typeface="+mj-lt"/>
            </a:endParaRPr>
          </a:p>
          <a:p>
            <a:endParaRPr kumimoji="1" lang="en-US" altLang="zh-CN" dirty="0" smtClean="0">
              <a:solidFill>
                <a:schemeClr val="tx1">
                  <a:lumMod val="95000"/>
                  <a:lumOff val="5000"/>
                </a:schemeClr>
              </a:solidFill>
              <a:ea typeface="Heiti SC Light" charset="-122"/>
              <a:cs typeface="+mn-lt"/>
            </a:endParaRPr>
          </a:p>
          <a:p>
            <a:r>
              <a:rPr kumimoji="1" lang="en-US" altLang="zh-CN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Heiti SC Light" charset="-122"/>
                <a:cs typeface="+mn-lt"/>
                <a:sym typeface="+mn-ea"/>
              </a:rPr>
              <a:t>1. We have 2 production lines for plenum </a:t>
            </a:r>
            <a:r>
              <a:rPr kumimoji="1"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Heiti SC Light" charset="-122"/>
                <a:cs typeface="+mn-lt"/>
                <a:sym typeface="+mn-ea"/>
              </a:rPr>
              <a:t> </a:t>
            </a:r>
            <a:r>
              <a:rPr kumimoji="1"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ea typeface="Heiti SC Light" charset="-122"/>
                <a:cs typeface="+mn-lt"/>
                <a:sym typeface="+mn-ea"/>
              </a:rPr>
              <a:t>p</a:t>
            </a:r>
            <a:r>
              <a:rPr kumimoji="1" lang="en-US" altLang="zh-CN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Heiti SC Light" charset="-122"/>
                <a:cs typeface="+mn-lt"/>
                <a:sym typeface="+mn-ea"/>
              </a:rPr>
              <a:t>hysical</a:t>
            </a:r>
            <a:r>
              <a:rPr kumimoji="1"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Heiti SC Light" charset="-122"/>
                <a:cs typeface="+mn-lt"/>
                <a:sym typeface="+mn-ea"/>
              </a:rPr>
              <a:t> </a:t>
            </a:r>
            <a:r>
              <a:rPr kumimoji="1" lang="en-US" altLang="zh-CN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Heiti SC Light" charset="-122"/>
                <a:cs typeface="+mn-lt"/>
                <a:sym typeface="+mn-ea"/>
              </a:rPr>
              <a:t>foam</a:t>
            </a:r>
            <a:r>
              <a:rPr kumimoji="1"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Heiti SC Light" charset="-122"/>
                <a:cs typeface="+mn-lt"/>
                <a:sym typeface="+mn-ea"/>
              </a:rPr>
              <a:t> </a:t>
            </a:r>
            <a:r>
              <a:rPr kumimoji="1" lang="en-US" altLang="zh-CN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Heiti SC Light" charset="-122"/>
                <a:cs typeface="+mn-lt"/>
                <a:sym typeface="+mn-ea"/>
              </a:rPr>
              <a:t>FEP coax cable</a:t>
            </a:r>
            <a:endParaRPr kumimoji="1" lang="en-US" altLang="zh-CN" dirty="0" smtClean="0">
              <a:solidFill>
                <a:schemeClr val="tx1">
                  <a:lumMod val="95000"/>
                  <a:lumOff val="5000"/>
                </a:schemeClr>
              </a:solidFill>
              <a:ea typeface="Heiti SC Light" charset="-122"/>
              <a:cs typeface="+mn-lt"/>
            </a:endParaRPr>
          </a:p>
          <a:p>
            <a:endParaRPr kumimoji="1" lang="en-US" altLang="zh-CN" dirty="0" smtClean="0">
              <a:solidFill>
                <a:schemeClr val="tx1">
                  <a:lumMod val="95000"/>
                  <a:lumOff val="5000"/>
                </a:schemeClr>
              </a:solidFill>
              <a:ea typeface="Heiti SC Light" charset="-122"/>
              <a:cs typeface="+mn-lt"/>
            </a:endParaRPr>
          </a:p>
          <a:p>
            <a:r>
              <a:rPr kumimoji="1" lang="en-US" altLang="zh-CN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Heiti SC Light" charset="-122"/>
                <a:cs typeface="+mn-lt"/>
                <a:sym typeface="+mn-ea"/>
              </a:rPr>
              <a:t>2. We have 1 production </a:t>
            </a:r>
            <a:r>
              <a:rPr kumimoji="1"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ea typeface="Heiti SC Light" charset="-122"/>
                <a:cs typeface="+mn-lt"/>
                <a:sym typeface="+mn-ea"/>
              </a:rPr>
              <a:t>line for </a:t>
            </a:r>
            <a:r>
              <a:rPr kumimoji="1" lang="en-US" altLang="zh-CN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Heiti SC Light" charset="-122"/>
                <a:cs typeface="+mn-lt"/>
                <a:sym typeface="+mn-ea"/>
              </a:rPr>
              <a:t>chemical foam FEP cable</a:t>
            </a:r>
            <a:endParaRPr kumimoji="1" lang="en-US" altLang="zh-CN" dirty="0" smtClean="0">
              <a:solidFill>
                <a:schemeClr val="tx1">
                  <a:lumMod val="95000"/>
                  <a:lumOff val="5000"/>
                </a:schemeClr>
              </a:solidFill>
              <a:ea typeface="Heiti SC Light" charset="-122"/>
              <a:cs typeface="+mn-lt"/>
            </a:endParaRPr>
          </a:p>
          <a:p>
            <a:endParaRPr kumimoji="1" lang="en-US" altLang="zh-CN" dirty="0" smtClean="0">
              <a:solidFill>
                <a:schemeClr val="tx1">
                  <a:lumMod val="95000"/>
                  <a:lumOff val="5000"/>
                </a:schemeClr>
              </a:solidFill>
              <a:ea typeface="Heiti SC Light" charset="-122"/>
              <a:cs typeface="+mn-lt"/>
            </a:endParaRPr>
          </a:p>
          <a:p>
            <a:r>
              <a:rPr kumimoji="1" lang="en-US" altLang="zh-CN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Heiti SC Light" charset="-122"/>
                <a:cs typeface="+mn-lt"/>
                <a:sym typeface="+mn-ea"/>
              </a:rPr>
              <a:t>3. 12</a:t>
            </a:r>
            <a:r>
              <a:rPr kumimoji="1"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Heiti SC Light" charset="-122"/>
                <a:cs typeface="+mn-lt"/>
                <a:sym typeface="+mn-ea"/>
              </a:rPr>
              <a:t> </a:t>
            </a:r>
            <a:r>
              <a:rPr kumimoji="1" lang="en-US" altLang="zh-CN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Heiti SC Light" charset="-122"/>
                <a:cs typeface="+mn-lt"/>
                <a:sym typeface="+mn-ea"/>
              </a:rPr>
              <a:t>production</a:t>
            </a:r>
            <a:r>
              <a:rPr kumimoji="1"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Heiti SC Light" charset="-122"/>
                <a:cs typeface="+mn-lt"/>
                <a:sym typeface="+mn-ea"/>
              </a:rPr>
              <a:t> </a:t>
            </a:r>
            <a:r>
              <a:rPr kumimoji="1" lang="en-US" altLang="zh-CN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Heiti SC Light" charset="-122"/>
                <a:cs typeface="+mn-lt"/>
                <a:sym typeface="+mn-ea"/>
              </a:rPr>
              <a:t>lines</a:t>
            </a:r>
            <a:r>
              <a:rPr kumimoji="1"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Heiti SC Light" charset="-122"/>
                <a:cs typeface="+mn-lt"/>
                <a:sym typeface="+mn-ea"/>
              </a:rPr>
              <a:t> </a:t>
            </a:r>
            <a:r>
              <a:rPr kumimoji="1" lang="en-US" altLang="zh-CN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Heiti SC Light" charset="-122"/>
                <a:cs typeface="+mn-lt"/>
                <a:sym typeface="+mn-ea"/>
              </a:rPr>
              <a:t>for</a:t>
            </a:r>
            <a:r>
              <a:rPr kumimoji="1"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Heiti SC Light" charset="-122"/>
                <a:cs typeface="+mn-lt"/>
                <a:sym typeface="+mn-ea"/>
              </a:rPr>
              <a:t> </a:t>
            </a:r>
            <a:r>
              <a:rPr kumimoji="1" lang="en-US" altLang="zh-CN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Heiti SC Light" charset="-122"/>
                <a:cs typeface="+mn-lt"/>
                <a:sym typeface="+mn-ea"/>
              </a:rPr>
              <a:t>high</a:t>
            </a:r>
            <a:r>
              <a:rPr kumimoji="1"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Heiti SC Light" charset="-122"/>
                <a:cs typeface="+mn-lt"/>
                <a:sym typeface="+mn-ea"/>
              </a:rPr>
              <a:t> </a:t>
            </a:r>
            <a:r>
              <a:rPr kumimoji="1"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ea typeface="Heiti SC Light" charset="-122"/>
                <a:cs typeface="+mn-lt"/>
                <a:sym typeface="+mn-ea"/>
              </a:rPr>
              <a:t>temperature</a:t>
            </a:r>
            <a:r>
              <a:rPr kumimoji="1"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Heiti SC Light" charset="-122"/>
                <a:cs typeface="+mn-lt"/>
                <a:sym typeface="+mn-ea"/>
              </a:rPr>
              <a:t> </a:t>
            </a:r>
            <a:r>
              <a:rPr kumimoji="1" lang="en-US" altLang="zh-CN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Heiti SC Light" charset="-122"/>
                <a:cs typeface="+mn-lt"/>
                <a:sym typeface="+mn-ea"/>
              </a:rPr>
              <a:t>solid</a:t>
            </a:r>
            <a:r>
              <a:rPr kumimoji="1"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Heiti SC Light" charset="-122"/>
                <a:cs typeface="+mn-lt"/>
                <a:sym typeface="+mn-ea"/>
              </a:rPr>
              <a:t> </a:t>
            </a:r>
            <a:r>
              <a:rPr kumimoji="1" lang="en-US" altLang="zh-CN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Heiti SC Light" charset="-122"/>
                <a:cs typeface="+mn-lt"/>
                <a:sym typeface="+mn-ea"/>
              </a:rPr>
              <a:t>FEP</a:t>
            </a:r>
            <a:r>
              <a:rPr kumimoji="1"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Heiti SC Light" charset="-122"/>
                <a:cs typeface="+mn-lt"/>
                <a:sym typeface="+mn-ea"/>
              </a:rPr>
              <a:t> </a:t>
            </a:r>
            <a:r>
              <a:rPr kumimoji="1" lang="en-US" altLang="zh-CN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Heiti SC Light" charset="-122"/>
                <a:cs typeface="+mn-lt"/>
                <a:sym typeface="+mn-ea"/>
              </a:rPr>
              <a:t>cable</a:t>
            </a:r>
            <a:endParaRPr lang="zh-CN" altLang="en-US">
              <a:cs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03580" y="3182620"/>
            <a:ext cx="3395345" cy="154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en-US" altLang="zh-CN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Heiti SC Light" charset="-122"/>
                <a:cs typeface="+mj-lt"/>
                <a:sym typeface="+mn-ea"/>
              </a:rPr>
              <a:t>Capacity for plenum Coax cables:</a:t>
            </a:r>
            <a:endParaRPr kumimoji="1" lang="en-US" altLang="zh-CN" b="1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Heiti SC Light" charset="-122"/>
              <a:cs typeface="+mj-lt"/>
            </a:endParaRPr>
          </a:p>
          <a:p>
            <a:endParaRPr kumimoji="1" lang="en-US" altLang="zh-CN" dirty="0" smtClean="0">
              <a:solidFill>
                <a:schemeClr val="tx1">
                  <a:lumMod val="95000"/>
                  <a:lumOff val="5000"/>
                </a:schemeClr>
              </a:solidFill>
              <a:ea typeface="Heiti SC Light" charset="-122"/>
              <a:cs typeface="+mn-lt"/>
            </a:endParaRPr>
          </a:p>
          <a:p>
            <a:r>
              <a:rPr kumimoji="1" lang="en-US" altLang="zh-CN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Heiti SC Light" charset="-122"/>
                <a:cs typeface="+mn-lt"/>
                <a:sym typeface="+mn-ea"/>
              </a:rPr>
              <a:t>Roughly 120000KFT</a:t>
            </a:r>
            <a:r>
              <a:rPr kumimoji="1"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Heiti SC Light" charset="-122"/>
                <a:cs typeface="+mn-lt"/>
                <a:sym typeface="+mn-ea"/>
              </a:rPr>
              <a:t>，</a:t>
            </a:r>
            <a:r>
              <a:rPr kumimoji="1" lang="en-US" altLang="zh-CN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Heiti SC Light" charset="-122"/>
                <a:cs typeface="+mn-lt"/>
                <a:sym typeface="+mn-ea"/>
              </a:rPr>
              <a:t>8</a:t>
            </a:r>
            <a:r>
              <a:rPr kumimoji="1"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Heiti SC Light" charset="-122"/>
                <a:cs typeface="+mn-lt"/>
                <a:sym typeface="+mn-ea"/>
              </a:rPr>
              <a:t> </a:t>
            </a:r>
            <a:r>
              <a:rPr kumimoji="1" lang="en-US" altLang="zh-CN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Heiti SC Light" charset="-122"/>
                <a:cs typeface="+mn-lt"/>
                <a:sym typeface="+mn-ea"/>
              </a:rPr>
              <a:t>40’HC, per month for plenum foam FEP coax cable. </a:t>
            </a:r>
            <a:endParaRPr kumimoji="1" lang="en-US" altLang="zh-CN" dirty="0" smtClean="0">
              <a:solidFill>
                <a:schemeClr val="tx1">
                  <a:lumMod val="95000"/>
                  <a:lumOff val="5000"/>
                </a:schemeClr>
              </a:solidFill>
              <a:ea typeface="Heiti SC Light" charset="-122"/>
              <a:cs typeface="+mn-lt"/>
            </a:endParaRPr>
          </a:p>
          <a:p>
            <a:endParaRPr kumimoji="1" lang="en-US" altLang="zh-CN" dirty="0" smtClean="0">
              <a:solidFill>
                <a:schemeClr val="tx1">
                  <a:lumMod val="95000"/>
                  <a:lumOff val="5000"/>
                </a:schemeClr>
              </a:solidFill>
              <a:ea typeface="Heiti SC Light" charset="-122"/>
              <a:cs typeface="+mn-lt"/>
            </a:endParaRPr>
          </a:p>
          <a:p>
            <a:r>
              <a:rPr kumimoji="1" lang="en-US" altLang="zh-CN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Heiti SC Light" charset="-122"/>
                <a:cs typeface="+mn-lt"/>
                <a:sym typeface="+mn-ea"/>
              </a:rPr>
              <a:t>We currently use roughly 30% our capacity.</a:t>
            </a:r>
            <a:endParaRPr lang="zh-CN" altLang="en-US">
              <a:cs typeface="+mn-lt"/>
            </a:endParaRPr>
          </a:p>
        </p:txBody>
      </p:sp>
      <p:pic>
        <p:nvPicPr>
          <p:cNvPr id="9" name="图片 8" descr="1-1Z4301153245D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575175" y="659765"/>
            <a:ext cx="4130675" cy="4130675"/>
          </a:xfrm>
          <a:prstGeom prst="rect">
            <a:avLst/>
          </a:prstGeom>
        </p:spPr>
      </p:pic>
      <p:pic>
        <p:nvPicPr>
          <p:cNvPr id="11" name="图片 10" descr="图片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4205" y="0"/>
            <a:ext cx="900000" cy="437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switch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ags/tag1.xml><?xml version="1.0" encoding="utf-8"?>
<p:tagLst xmlns:p="http://schemas.openxmlformats.org/presentationml/2006/main">
  <p:tag name="REFSHAPE" val="298726556"/>
</p:tagLst>
</file>

<file path=ppt/tags/tag10.xml><?xml version="1.0" encoding="utf-8"?>
<p:tagLst xmlns:p="http://schemas.openxmlformats.org/presentationml/2006/main">
  <p:tag name="REFSHAPE" val="298727780"/>
</p:tagLst>
</file>

<file path=ppt/tags/tag100.xml><?xml version="1.0" encoding="utf-8"?>
<p:tagLst xmlns:p="http://schemas.openxmlformats.org/presentationml/2006/main">
  <p:tag name="KSO_WM_UNIT_PRESET_TEXT" val="Lorem ipsum dolor sit amet, consectetur adipisicing elit."/>
  <p:tag name="KSO_WM_UNIT_NOCLEAR" val="0"/>
  <p:tag name="KSO_WM_UNIT_VALUE" val="3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168681_5*l_h_f*1_2_1"/>
  <p:tag name="KSO_WM_TEMPLATE_CATEGORY" val="diagram"/>
  <p:tag name="KSO_WM_TEMPLATE_INDEX" val="20168681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101.xml><?xml version="1.0" encoding="utf-8"?>
<p:tagLst xmlns:p="http://schemas.openxmlformats.org/presentationml/2006/main">
  <p:tag name="KSO_WM_UNIT_ISCONTENTSTITLE" val="0"/>
  <p:tag name="KSO_WM_UNIT_PRESET_TEXT" val="Option 02"/>
  <p:tag name="KSO_WM_UNIT_NOCLEAR" val="0"/>
  <p:tag name="KSO_WM_UNIT_VALUE" val="1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168681_5*l_h_a*1_2_1"/>
  <p:tag name="KSO_WM_TEMPLATE_CATEGORY" val="diagram"/>
  <p:tag name="KSO_WM_TEMPLATE_INDEX" val="20168681"/>
  <p:tag name="KSO_WM_UNIT_LAYERLEVEL" val="1_1_1"/>
  <p:tag name="KSO_WM_TAG_VERSION" val="1.0"/>
  <p:tag name="KSO_WM_BEAUTIFY_FLAG" val="#wm#"/>
  <p:tag name="KSO_WM_UNIT_TEXT_FILL_FORE_SCHEMECOLOR_INDEX" val="5"/>
  <p:tag name="KSO_WM_UNIT_TEXT_FILL_TYPE" val="1"/>
</p:tagLst>
</file>

<file path=ppt/tags/tag102.xml><?xml version="1.0" encoding="utf-8"?>
<p:tagLst xmlns:p="http://schemas.openxmlformats.org/presentationml/2006/main">
  <p:tag name="KSO_WM_SLIDE_ANIMATION_ID" val="3110599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20168681_5*l_h_i*1_3_2"/>
  <p:tag name="KSO_WM_TEMPLATE_CATEGORY" val="diagram"/>
  <p:tag name="KSO_WM_TEMPLATE_INDEX" val="20168681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3"/>
  <p:tag name="KSO_WM_UNIT_ID" val="diagram20168681_5*l_h_i*1_3_3"/>
  <p:tag name="KSO_WM_TEMPLATE_CATEGORY" val="diagram"/>
  <p:tag name="KSO_WM_TEMPLATE_INDEX" val="20168681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4"/>
  <p:tag name="KSO_WM_UNIT_TEXT_FILL_TYPE" val="1"/>
</p:tagLst>
</file>

<file path=ppt/tags/tag105.xml><?xml version="1.0" encoding="utf-8"?>
<p:tagLst xmlns:p="http://schemas.openxmlformats.org/presentationml/2006/main">
  <p:tag name="KSO_WM_UNIT_RELATE_UNITID" val="diagram20168681_5*l_h_f*1_3_1"/>
  <p:tag name="KSO_WM_UNIT_PRESET_TEXT" val="Option 03"/>
  <p:tag name="KSO_WM_UNIT_NOCLEAR" val="0"/>
  <p:tag name="KSO_WM_UNIT_VALUE" val="5"/>
  <p:tag name="KSO_WM_UNIT_HIGHLIGHT" val="0"/>
  <p:tag name="KSO_WM_UNIT_COMPATIBLE" val="1"/>
  <p:tag name="KSO_WM_UNIT_DIAGRAM_ISNUMVISUAL" val="0"/>
  <p:tag name="KSO_WM_UNIT_DIAGRAM_ISREFERUNIT" val="0"/>
  <p:tag name="KSO_WM_DIAGRAM_GROUP_CODE" val="l1-1"/>
  <p:tag name="KSO_WM_UNIT_TYPE" val="l_h_g"/>
  <p:tag name="KSO_WM_UNIT_INDEX" val="1_3_1"/>
  <p:tag name="KSO_WM_UNIT_ID" val="diagram20168681_5*l_h_g*1_3_1"/>
  <p:tag name="KSO_WM_TEMPLATE_CATEGORY" val="diagram"/>
  <p:tag name="KSO_WM_TEMPLATE_INDEX" val="20168681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168681_5*l_h_i*1_3_1"/>
  <p:tag name="KSO_WM_TEMPLATE_CATEGORY" val="diagram"/>
  <p:tag name="KSO_WM_TEMPLATE_INDEX" val="20168681"/>
  <p:tag name="KSO_WM_UNIT_LAYERLEVEL" val="1_1_1"/>
  <p:tag name="KSO_WM_TAG_VERSION" val="1.0"/>
  <p:tag name="KSO_WM_BEAUTIFY_FLAG" val="#wm#"/>
  <p:tag name="KSO_WM_UNIT_LINE_FORE_SCHEMECOLOR_INDEX" val="13"/>
  <p:tag name="KSO_WM_UNIT_LINE_FILL_TYPE" val="2"/>
  <p:tag name="KSO_WM_UNIT_SHADOW_SCHEMECOLOR_INDEX" val="16"/>
  <p:tag name="KSO_WM_UNIT_TEXT_FILL_FORE_SCHEMECOLOR_INDEX" val="13"/>
  <p:tag name="KSO_WM_UNIT_TEXT_FILL_TYPE" val="1"/>
</p:tagLst>
</file>

<file path=ppt/tags/tag107.xml><?xml version="1.0" encoding="utf-8"?>
<p:tagLst xmlns:p="http://schemas.openxmlformats.org/presentationml/2006/main">
  <p:tag name="KSO_WM_UNIT_PRESET_TEXT" val="Lorem ipsum dolor sit amet, consectetur adipisicing elit."/>
  <p:tag name="KSO_WM_UNIT_NOCLEAR" val="0"/>
  <p:tag name="KSO_WM_UNIT_VALUE" val="3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168681_5*l_h_f*1_3_1"/>
  <p:tag name="KSO_WM_TEMPLATE_CATEGORY" val="diagram"/>
  <p:tag name="KSO_WM_TEMPLATE_INDEX" val="20168681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108.xml><?xml version="1.0" encoding="utf-8"?>
<p:tagLst xmlns:p="http://schemas.openxmlformats.org/presentationml/2006/main">
  <p:tag name="KSO_WM_UNIT_ISCONTENTSTITLE" val="0"/>
  <p:tag name="KSO_WM_UNIT_PRESET_TEXT" val="Option 03"/>
  <p:tag name="KSO_WM_UNIT_NOCLEAR" val="0"/>
  <p:tag name="KSO_WM_UNIT_VALUE" val="1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168681_5*l_h_a*1_3_1"/>
  <p:tag name="KSO_WM_TEMPLATE_CATEGORY" val="diagram"/>
  <p:tag name="KSO_WM_TEMPLATE_INDEX" val="20168681"/>
  <p:tag name="KSO_WM_UNIT_LAYERLEVEL" val="1_1_1"/>
  <p:tag name="KSO_WM_TAG_VERSION" val="1.0"/>
  <p:tag name="KSO_WM_BEAUTIFY_FLAG" val="#wm#"/>
  <p:tag name="KSO_WM_UNIT_TEXT_FILL_FORE_SCHEMECOLOR_INDEX" val="7"/>
  <p:tag name="KSO_WM_UNIT_TEXT_FILL_TYPE" val="1"/>
</p:tagLst>
</file>

<file path=ppt/tags/tag109.xml><?xml version="1.0" encoding="utf-8"?>
<p:tagLst xmlns:p="http://schemas.openxmlformats.org/presentationml/2006/main">
  <p:tag name="KSO_WM_SLIDE_ANIMATION_ID" val="3110599"/>
</p:tagLst>
</file>

<file path=ppt/tags/tag11.xml><?xml version="1.0" encoding="utf-8"?>
<p:tagLst xmlns:p="http://schemas.openxmlformats.org/presentationml/2006/main">
  <p:tag name="REFSHAPE" val="298727644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2"/>
  <p:tag name="KSO_WM_UNIT_ID" val="diagram20168681_5*l_h_i*1_4_2"/>
  <p:tag name="KSO_WM_TEMPLATE_CATEGORY" val="diagram"/>
  <p:tag name="KSO_WM_TEMPLATE_INDEX" val="20168681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14"/>
  <p:tag name="KSO_WM_UNIT_TEXT_FILL_TYPE" val="1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3"/>
  <p:tag name="KSO_WM_UNIT_ID" val="diagram20168681_5*l_h_i*1_4_3"/>
  <p:tag name="KSO_WM_TEMPLATE_CATEGORY" val="diagram"/>
  <p:tag name="KSO_WM_TEMPLATE_INDEX" val="20168681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4"/>
  <p:tag name="KSO_WM_UNIT_TEXT_FILL_TYPE" val="1"/>
</p:tagLst>
</file>

<file path=ppt/tags/tag112.xml><?xml version="1.0" encoding="utf-8"?>
<p:tagLst xmlns:p="http://schemas.openxmlformats.org/presentationml/2006/main">
  <p:tag name="KSO_WM_UNIT_RELATE_UNITID" val="diagram20168681_5*l_h_f*1_4_1"/>
  <p:tag name="KSO_WM_UNIT_PRESET_TEXT" val="Option 04"/>
  <p:tag name="KSO_WM_UNIT_NOCLEAR" val="0"/>
  <p:tag name="KSO_WM_UNIT_VALUE" val="5"/>
  <p:tag name="KSO_WM_UNIT_HIGHLIGHT" val="0"/>
  <p:tag name="KSO_WM_UNIT_COMPATIBLE" val="1"/>
  <p:tag name="KSO_WM_UNIT_DIAGRAM_ISNUMVISUAL" val="0"/>
  <p:tag name="KSO_WM_UNIT_DIAGRAM_ISREFERUNIT" val="0"/>
  <p:tag name="KSO_WM_DIAGRAM_GROUP_CODE" val="l1-1"/>
  <p:tag name="KSO_WM_UNIT_TYPE" val="l_h_g"/>
  <p:tag name="KSO_WM_UNIT_INDEX" val="1_4_1"/>
  <p:tag name="KSO_WM_UNIT_ID" val="diagram20168681_5*l_h_g*1_4_1"/>
  <p:tag name="KSO_WM_TEMPLATE_CATEGORY" val="diagram"/>
  <p:tag name="KSO_WM_TEMPLATE_INDEX" val="20168681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"/>
  <p:tag name="KSO_WM_UNIT_ID" val="diagram20168681_5*l_h_i*1_4_1"/>
  <p:tag name="KSO_WM_TEMPLATE_CATEGORY" val="diagram"/>
  <p:tag name="KSO_WM_TEMPLATE_INDEX" val="20168681"/>
  <p:tag name="KSO_WM_UNIT_LAYERLEVEL" val="1_1_1"/>
  <p:tag name="KSO_WM_TAG_VERSION" val="1.0"/>
  <p:tag name="KSO_WM_BEAUTIFY_FLAG" val="#wm#"/>
  <p:tag name="KSO_WM_UNIT_LINE_FORE_SCHEMECOLOR_INDEX" val="13"/>
  <p:tag name="KSO_WM_UNIT_LINE_FILL_TYPE" val="2"/>
  <p:tag name="KSO_WM_UNIT_SHADOW_SCHEMECOLOR_INDEX" val="16"/>
  <p:tag name="KSO_WM_UNIT_TEXT_FILL_FORE_SCHEMECOLOR_INDEX" val="13"/>
  <p:tag name="KSO_WM_UNIT_TEXT_FILL_TYPE" val="1"/>
</p:tagLst>
</file>

<file path=ppt/tags/tag114.xml><?xml version="1.0" encoding="utf-8"?>
<p:tagLst xmlns:p="http://schemas.openxmlformats.org/presentationml/2006/main">
  <p:tag name="KSO_WM_UNIT_PRESET_TEXT" val="Lorem ipsum dolor sit amet, consectetur adipisicing elit."/>
  <p:tag name="KSO_WM_UNIT_NOCLEAR" val="0"/>
  <p:tag name="KSO_WM_UNIT_VALUE" val="3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diagram20168681_5*l_h_f*1_4_1"/>
  <p:tag name="KSO_WM_TEMPLATE_CATEGORY" val="diagram"/>
  <p:tag name="KSO_WM_TEMPLATE_INDEX" val="20168681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115.xml><?xml version="1.0" encoding="utf-8"?>
<p:tagLst xmlns:p="http://schemas.openxmlformats.org/presentationml/2006/main">
  <p:tag name="KSO_WM_UNIT_ISCONTENTSTITLE" val="0"/>
  <p:tag name="KSO_WM_UNIT_PRESET_TEXT" val="Option 04"/>
  <p:tag name="KSO_WM_UNIT_NOCLEAR" val="0"/>
  <p:tag name="KSO_WM_UNIT_VALUE" val="1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4_1"/>
  <p:tag name="KSO_WM_UNIT_ID" val="diagram20168681_5*l_h_a*1_4_1"/>
  <p:tag name="KSO_WM_TEMPLATE_CATEGORY" val="diagram"/>
  <p:tag name="KSO_WM_TEMPLATE_INDEX" val="20168681"/>
  <p:tag name="KSO_WM_UNIT_LAYERLEVEL" val="1_1_1"/>
  <p:tag name="KSO_WM_TAG_VERSION" val="1.0"/>
  <p:tag name="KSO_WM_BEAUTIFY_FLAG" val="#wm#"/>
  <p:tag name="KSO_WM_UNIT_TEXT_FILL_FORE_SCHEMECOLOR_INDEX" val="5"/>
  <p:tag name="KSO_WM_UNIT_TEXT_FILL_TYPE" val="1"/>
</p:tagLst>
</file>

<file path=ppt/tags/tag116.xml><?xml version="1.0" encoding="utf-8"?>
<p:tagLst xmlns:p="http://schemas.openxmlformats.org/presentationml/2006/main">
  <p:tag name="KSO_WM_SLIDE_ANIMATION_ID" val="3110599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5_2"/>
  <p:tag name="KSO_WM_UNIT_ID" val="diagram20168681_5*l_h_i*1_5_2"/>
  <p:tag name="KSO_WM_TEMPLATE_CATEGORY" val="diagram"/>
  <p:tag name="KSO_WM_TEMPLATE_INDEX" val="20168681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5_3"/>
  <p:tag name="KSO_WM_UNIT_ID" val="diagram20168681_5*l_h_i*1_5_3"/>
  <p:tag name="KSO_WM_TEMPLATE_CATEGORY" val="diagram"/>
  <p:tag name="KSO_WM_TEMPLATE_INDEX" val="20168681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4"/>
  <p:tag name="KSO_WM_UNIT_TEXT_FILL_TYPE" val="1"/>
</p:tagLst>
</file>

<file path=ppt/tags/tag119.xml><?xml version="1.0" encoding="utf-8"?>
<p:tagLst xmlns:p="http://schemas.openxmlformats.org/presentationml/2006/main">
  <p:tag name="KSO_WM_UNIT_RELATE_UNITID" val="diagram20168681_5*l_h_f*1_5_1"/>
  <p:tag name="KSO_WM_UNIT_PRESET_TEXT" val="Option 05"/>
  <p:tag name="KSO_WM_UNIT_NOCLEAR" val="0"/>
  <p:tag name="KSO_WM_UNIT_VALUE" val="5"/>
  <p:tag name="KSO_WM_UNIT_HIGHLIGHT" val="0"/>
  <p:tag name="KSO_WM_UNIT_COMPATIBLE" val="1"/>
  <p:tag name="KSO_WM_UNIT_DIAGRAM_ISNUMVISUAL" val="0"/>
  <p:tag name="KSO_WM_UNIT_DIAGRAM_ISREFERUNIT" val="0"/>
  <p:tag name="KSO_WM_DIAGRAM_GROUP_CODE" val="l1-1"/>
  <p:tag name="KSO_WM_UNIT_TYPE" val="l_h_g"/>
  <p:tag name="KSO_WM_UNIT_INDEX" val="1_5_1"/>
  <p:tag name="KSO_WM_UNIT_ID" val="diagram20168681_5*l_h_g*1_5_1"/>
  <p:tag name="KSO_WM_TEMPLATE_CATEGORY" val="diagram"/>
  <p:tag name="KSO_WM_TEMPLATE_INDEX" val="20168681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12.xml><?xml version="1.0" encoding="utf-8"?>
<p:tagLst xmlns:p="http://schemas.openxmlformats.org/presentationml/2006/main">
  <p:tag name="REFSHAPE" val="298728324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5_1"/>
  <p:tag name="KSO_WM_UNIT_ID" val="diagram20168681_5*l_h_i*1_5_1"/>
  <p:tag name="KSO_WM_TEMPLATE_CATEGORY" val="diagram"/>
  <p:tag name="KSO_WM_TEMPLATE_INDEX" val="20168681"/>
  <p:tag name="KSO_WM_UNIT_LAYERLEVEL" val="1_1_1"/>
  <p:tag name="KSO_WM_TAG_VERSION" val="1.0"/>
  <p:tag name="KSO_WM_BEAUTIFY_FLAG" val="#wm#"/>
  <p:tag name="KSO_WM_UNIT_LINE_FORE_SCHEMECOLOR_INDEX" val="13"/>
  <p:tag name="KSO_WM_UNIT_LINE_FILL_TYPE" val="2"/>
  <p:tag name="KSO_WM_UNIT_SHADOW_SCHEMECOLOR_INDEX" val="16"/>
  <p:tag name="KSO_WM_UNIT_TEXT_FILL_FORE_SCHEMECOLOR_INDEX" val="13"/>
  <p:tag name="KSO_WM_UNIT_TEXT_FILL_TYPE" val="1"/>
</p:tagLst>
</file>

<file path=ppt/tags/tag121.xml><?xml version="1.0" encoding="utf-8"?>
<p:tagLst xmlns:p="http://schemas.openxmlformats.org/presentationml/2006/main">
  <p:tag name="KSO_WM_UNIT_PRESET_TEXT" val="Lorem ipsum dolor sit amet, consectetur adipisicing elit."/>
  <p:tag name="KSO_WM_UNIT_NOCLEAR" val="0"/>
  <p:tag name="KSO_WM_UNIT_VALUE" val="3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5_1"/>
  <p:tag name="KSO_WM_UNIT_ID" val="diagram20168681_5*l_h_f*1_5_1"/>
  <p:tag name="KSO_WM_TEMPLATE_CATEGORY" val="diagram"/>
  <p:tag name="KSO_WM_TEMPLATE_INDEX" val="20168681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122.xml><?xml version="1.0" encoding="utf-8"?>
<p:tagLst xmlns:p="http://schemas.openxmlformats.org/presentationml/2006/main">
  <p:tag name="KSO_WM_UNIT_ISCONTENTSTITLE" val="0"/>
  <p:tag name="KSO_WM_UNIT_PRESET_TEXT" val="Option 05"/>
  <p:tag name="KSO_WM_UNIT_NOCLEAR" val="0"/>
  <p:tag name="KSO_WM_UNIT_VALUE" val="1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5_1"/>
  <p:tag name="KSO_WM_UNIT_ID" val="diagram20168681_5*l_h_a*1_5_1"/>
  <p:tag name="KSO_WM_TEMPLATE_CATEGORY" val="diagram"/>
  <p:tag name="KSO_WM_TEMPLATE_INDEX" val="20168681"/>
  <p:tag name="KSO_WM_UNIT_LAYERLEVEL" val="1_1_1"/>
  <p:tag name="KSO_WM_TAG_VERSION" val="1.0"/>
  <p:tag name="KSO_WM_BEAUTIFY_FLAG" val="#wm#"/>
  <p:tag name="KSO_WM_UNIT_TEXT_FILL_FORE_SCHEMECOLOR_INDEX" val="7"/>
  <p:tag name="KSO_WM_UNIT_TEXT_FILL_TYPE" val="1"/>
</p:tagLst>
</file>

<file path=ppt/tags/tag123.xml><?xml version="1.0" encoding="utf-8"?>
<p:tagLst xmlns:p="http://schemas.openxmlformats.org/presentationml/2006/main">
  <p:tag name="KSO_WM_UNIT_ISCONTENTSTITLE" val="0"/>
  <p:tag name="KSO_WM_UNIT_PRESET_TEXT" val="LOREM IPSUM DOLOR"/>
  <p:tag name="KSO_WM_UNIT_NOCLEAR" val="0"/>
  <p:tag name="KSO_WM_UNIT_VALUE" val="6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a"/>
  <p:tag name="KSO_WM_UNIT_INDEX" val="1_1"/>
  <p:tag name="KSO_WM_UNIT_ID" val="diagram20168681_5*l_a*1_1"/>
  <p:tag name="KSO_WM_TEMPLATE_CATEGORY" val="diagram"/>
  <p:tag name="KSO_WM_TEMPLATE_INDEX" val="20168681"/>
  <p:tag name="KSO_WM_UNIT_LAYERLEVEL" val="1_1"/>
  <p:tag name="KSO_WM_TAG_VERSION" val="1.0"/>
  <p:tag name="KSO_WM_BEAUTIFY_FLAG" val="#wm#"/>
  <p:tag name="KSO_WM_UNIT_TEXT_FILL_FORE_SCHEMECOLOR_INDEX" val="5"/>
  <p:tag name="KSO_WM_UNIT_TEXT_FILL_TYPE" val="1"/>
  <p:tag name="KSO_WM_SLIDE_ANIMATION_ID" val="3110599"/>
</p:tagLst>
</file>

<file path=ppt/tags/tag124.xml><?xml version="1.0" encoding="utf-8"?>
<p:tagLst xmlns:p="http://schemas.openxmlformats.org/presentationml/2006/main">
  <p:tag name="KSO_WM_TEMPLATE_CATEGORY" val="diagram"/>
  <p:tag name="KSO_WM_TEMPLATE_INDEX" val="160165"/>
  <p:tag name="KSO_WM_UNIT_ID" val="diagram160165_1*n_h_h_f*1_2_2_1"/>
  <p:tag name="KSO_WM_UNIT_LAYERLEVEL" val="1_1_1_1"/>
  <p:tag name="KSO_WM_UNIT_HIGHLIGHT" val="0"/>
  <p:tag name="KSO_WM_UNIT_COMPATIBLE" val="0"/>
  <p:tag name="KSO_WM_BEAUTIFY_FLAG" val="#wm#"/>
  <p:tag name="KSO_WM_DIAGRAM_GROUP_CODE" val="n1-1"/>
  <p:tag name="KSO_WM_TAG_VERSION" val="1.0"/>
  <p:tag name="KSO_WM_UNIT_DIAGRAM_ISNUMVISUAL" val="0"/>
  <p:tag name="KSO_WM_UNIT_DIAGRAM_ISREFERUNIT" val="0"/>
  <p:tag name="KSO_WM_UNIT_NOCLEAR" val="0"/>
  <p:tag name="KSO_WM_UNIT_TYPE" val="n_h_h_f"/>
  <p:tag name="KSO_WM_UNIT_INDEX" val="1_2_2_1"/>
  <p:tag name="KSO_WM_UNIT_PRESET_TEXT" val="单击此处添加文本"/>
  <p:tag name="KSO_WM_UNIT_VALUE" val="16"/>
  <p:tag name="KSO_WM_UNIT_TEXT_FILL_FORE_SCHEMECOLOR_INDEX" val="6"/>
  <p:tag name="KSO_WM_UNIT_TEXT_FILL_TYPE" val="1"/>
  <p:tag name="KSO_WM_UNIT_USESOURCEFORMAT_APPLY" val="1"/>
</p:tagLst>
</file>

<file path=ppt/tags/tag125.xml><?xml version="1.0" encoding="utf-8"?>
<p:tagLst xmlns:p="http://schemas.openxmlformats.org/presentationml/2006/main">
  <p:tag name="KSO_WM_DIAGRAM_GROUP_CODE" val="n1-1"/>
  <p:tag name="KSO_WM_TEMPLATE_CATEGORY" val="diagram"/>
  <p:tag name="KSO_WM_TEMPLATE_INDEX" val="160165"/>
  <p:tag name="KSO_WM_UNIT_TYPE" val="n_h_f"/>
  <p:tag name="KSO_WM_UNIT_INDEX" val="1_1_1"/>
  <p:tag name="KSO_WM_UNIT_ID" val="diagram160165_1*n_h_f*1_1_1"/>
  <p:tag name="KSO_WM_UNIT_LAYERLEVEL" val="1_1_1"/>
  <p:tag name="KSO_WM_UNIT_VALUE" val="12"/>
  <p:tag name="KSO_WM_UNIT_HIGHLIGHT" val="0"/>
  <p:tag name="KSO_WM_UNIT_COMPATIBLE" val="0"/>
  <p:tag name="KSO_WM_BEAUTIFY_FLAG" val="#wm#"/>
  <p:tag name="KSO_WM_TAG_VERSION" val="1.0"/>
  <p:tag name="KSO_WM_UNIT_PRESET_TEXT" val="添加标题"/>
  <p:tag name="KSO_WM_UNIT_NOCLEAR" val="0"/>
  <p:tag name="KSO_WM_UNIT_DIAGRAM_ISNUMVISUAL" val="0"/>
  <p:tag name="KSO_WM_UNIT_DIAGRAM_ISREFERUNIT" val="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26.xml><?xml version="1.0" encoding="utf-8"?>
<p:tagLst xmlns:p="http://schemas.openxmlformats.org/presentationml/2006/main">
  <p:tag name="KSO_WM_TEMPLATE_CATEGORY" val="diagram"/>
  <p:tag name="KSO_WM_TEMPLATE_INDEX" val="160165"/>
  <p:tag name="KSO_WM_UNIT_ID" val="diagram160165_1*n_h_h_f*1_2_1_1"/>
  <p:tag name="KSO_WM_UNIT_LAYERLEVEL" val="1_1_1_1"/>
  <p:tag name="KSO_WM_UNIT_HIGHLIGHT" val="0"/>
  <p:tag name="KSO_WM_UNIT_COMPATIBLE" val="0"/>
  <p:tag name="KSO_WM_BEAUTIFY_FLAG" val="#wm#"/>
  <p:tag name="KSO_WM_DIAGRAM_GROUP_CODE" val="n1-1"/>
  <p:tag name="KSO_WM_TAG_VERSION" val="1.0"/>
  <p:tag name="KSO_WM_UNIT_DIAGRAM_ISNUMVISUAL" val="0"/>
  <p:tag name="KSO_WM_UNIT_DIAGRAM_ISREFERUNIT" val="0"/>
  <p:tag name="KSO_WM_UNIT_NOCLEAR" val="0"/>
  <p:tag name="KSO_WM_UNIT_TYPE" val="n_h_h_f"/>
  <p:tag name="KSO_WM_UNIT_INDEX" val="1_2_1_1"/>
  <p:tag name="KSO_WM_UNIT_PRESET_TEXT" val="单击此处添加文本"/>
  <p:tag name="KSO_WM_UNIT_VALUE" val="16"/>
  <p:tag name="KSO_WM_UNIT_TEXT_FILL_FORE_SCHEMECOLOR_INDEX" val="6"/>
  <p:tag name="KSO_WM_UNIT_TEXT_FILL_TYPE" val="1"/>
  <p:tag name="KSO_WM_UNIT_USESOURCEFORMAT_APPLY" val="1"/>
</p:tagLst>
</file>

<file path=ppt/tags/tag127.xml><?xml version="1.0" encoding="utf-8"?>
<p:tagLst xmlns:p="http://schemas.openxmlformats.org/presentationml/2006/main">
  <p:tag name="KSO_WM_TEMPLATE_CATEGORY" val="diagram"/>
  <p:tag name="KSO_WM_TEMPLATE_INDEX" val="160165"/>
  <p:tag name="KSO_WM_UNIT_ID" val="diagram160165_1*n_h_h_i*1_2_1_2"/>
  <p:tag name="KSO_WM_UNIT_LAYERLEVEL" val="1_1_1_1"/>
  <p:tag name="KSO_WM_BEAUTIFY_FLAG" val="#wm#"/>
  <p:tag name="KSO_WM_DIAGRAM_GROUP_CODE" val="n1-1"/>
  <p:tag name="KSO_WM_TAG_VERSION" val="1.0"/>
  <p:tag name="KSO_WM_UNIT_HIGHLIGHT" val="0"/>
  <p:tag name="KSO_WM_UNIT_COMPATIBLE" val="0"/>
  <p:tag name="KSO_WM_UNIT_DIAGRAM_ISNUMVISUAL" val="0"/>
  <p:tag name="KSO_WM_UNIT_DIAGRAM_ISREFERUNIT" val="0"/>
  <p:tag name="KSO_WM_UNIT_TYPE" val="n_h_h_i"/>
  <p:tag name="KSO_WM_UNIT_INDEX" val="1_2_1_2"/>
  <p:tag name="KSO_WM_UNIT_FILL_FORE_SCHEMECOLOR_INDEX" val="6"/>
  <p:tag name="KSO_WM_UNIT_FILL_TYPE" val="1"/>
  <p:tag name="KSO_WM_UNIT_TEXT_FILL_FORE_SCHEMECOLOR_INDEX" val="5"/>
  <p:tag name="KSO_WM_UNIT_TEXT_FILL_TYPE" val="1"/>
  <p:tag name="KSO_WM_UNIT_USESOURCEFORMAT_APPLY" val="1"/>
</p:tagLst>
</file>

<file path=ppt/tags/tag128.xml><?xml version="1.0" encoding="utf-8"?>
<p:tagLst xmlns:p="http://schemas.openxmlformats.org/presentationml/2006/main">
  <p:tag name="KSO_WM_TEMPLATE_CATEGORY" val="diagram"/>
  <p:tag name="KSO_WM_TEMPLATE_INDEX" val="160165"/>
  <p:tag name="KSO_WM_UNIT_ID" val="diagram160165_1*n_h_h_i*1_2_2_2"/>
  <p:tag name="KSO_WM_UNIT_LAYERLEVEL" val="1_1_1_1"/>
  <p:tag name="KSO_WM_BEAUTIFY_FLAG" val="#wm#"/>
  <p:tag name="KSO_WM_DIAGRAM_GROUP_CODE" val="n1-1"/>
  <p:tag name="KSO_WM_TAG_VERSION" val="1.0"/>
  <p:tag name="KSO_WM_UNIT_HIGHLIGHT" val="0"/>
  <p:tag name="KSO_WM_UNIT_COMPATIBLE" val="0"/>
  <p:tag name="KSO_WM_UNIT_DIAGRAM_ISNUMVISUAL" val="0"/>
  <p:tag name="KSO_WM_UNIT_DIAGRAM_ISREFERUNIT" val="0"/>
  <p:tag name="KSO_WM_UNIT_TYPE" val="n_h_h_i"/>
  <p:tag name="KSO_WM_UNIT_INDEX" val="1_2_2_2"/>
  <p:tag name="KSO_WM_UNIT_FILL_FORE_SCHEMECOLOR_INDEX" val="6"/>
  <p:tag name="KSO_WM_UNIT_FILL_TYPE" val="1"/>
  <p:tag name="KSO_WM_UNIT_TEXT_FILL_FORE_SCHEMECOLOR_INDEX" val="5"/>
  <p:tag name="KSO_WM_UNIT_TEXT_FILL_TYPE" val="1"/>
  <p:tag name="KSO_WM_UNIT_USESOURCEFORMAT_APPLY" val="1"/>
</p:tagLst>
</file>

<file path=ppt/tags/tag129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2_1"/>
  <p:tag name="KSO_WM_UNIT_ID" val="diagram160165_1*n_h_h_i*1_2_2_1"/>
  <p:tag name="KSO_WM_TEMPLATE_CATEGORY" val="diagram"/>
  <p:tag name="KSO_WM_TEMPLATE_INDEX" val="160165"/>
  <p:tag name="KSO_WM_UNIT_LAYERLEVEL" val="1_1_1_1"/>
  <p:tag name="KSO_WM_TAG_VERSION" val="1.0"/>
  <p:tag name="KSO_WM_BEAUTIFY_FLAG" val="#wm#"/>
  <p:tag name="KSO_WM_UNIT_TEXT_FILL_FORE_SCHEMECOLOR_INDEX" val="6"/>
  <p:tag name="KSO_WM_UNIT_TEXT_FILL_TYPE" val="1"/>
  <p:tag name="KSO_WM_UNIT_USESOURCEFORMAT_APPLY" val="1"/>
</p:tagLst>
</file>

<file path=ppt/tags/tag13.xml><?xml version="1.0" encoding="utf-8"?>
<p:tagLst xmlns:p="http://schemas.openxmlformats.org/presentationml/2006/main">
  <p:tag name="REFSHAPE" val="298727236"/>
</p:tagLst>
</file>

<file path=ppt/tags/tag130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1_1"/>
  <p:tag name="KSO_WM_UNIT_ID" val="diagram160165_1*n_h_h_i*1_2_1_1"/>
  <p:tag name="KSO_WM_TEMPLATE_CATEGORY" val="diagram"/>
  <p:tag name="KSO_WM_TEMPLATE_INDEX" val="160165"/>
  <p:tag name="KSO_WM_UNIT_LAYERLEVEL" val="1_1_1_1"/>
  <p:tag name="KSO_WM_TAG_VERSION" val="1.0"/>
  <p:tag name="KSO_WM_BEAUTIFY_FLAG" val="#wm#"/>
  <p:tag name="KSO_WM_UNIT_TEXT_FILL_FORE_SCHEMECOLOR_INDEX" val="6"/>
  <p:tag name="KSO_WM_UNIT_TEXT_FILL_TYPE" val="1"/>
  <p:tag name="KSO_WM_UNIT_USESOURCEFORMAT_APPLY" val="1"/>
</p:tagLst>
</file>

<file path=ppt/tags/tag131.xml><?xml version="1.0" encoding="utf-8"?>
<p:tagLst xmlns:p="http://schemas.openxmlformats.org/presentationml/2006/main">
  <p:tag name="KSO_WM_SLIDE_ANIMATION_ID" val="3167245"/>
  <p:tag name="KSO_WM_SLIDE_ANIMATION_TYPE" val="1_3_2_3"/>
  <p:tag name="KSO_WM_SLIDE_ITEM_CNT" val="2"/>
</p:tagLst>
</file>

<file path=ppt/tags/tag132.xml><?xml version="1.0" encoding="utf-8"?>
<p:tagLst xmlns:p="http://schemas.openxmlformats.org/presentationml/2006/main">
  <p:tag name="REFSHAPE" val="747117644"/>
  <p:tag name="KSO_WM_UNIT_PLACING_PICTURE_USER_VIEWPORT" val="{&quot;height&quot;:11055,&quot;width&quot;:11055}"/>
</p:tagLst>
</file>

<file path=ppt/tags/tag133.xml><?xml version="1.0" encoding="utf-8"?>
<p:tagLst xmlns:p="http://schemas.openxmlformats.org/presentationml/2006/main">
  <p:tag name="KSO_WM_UNIT_DIAGRAM_MODELTYPE" val="flashPicture"/>
  <p:tag name="KSO_WM_UNIT_VALUE" val="639*852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d"/>
  <p:tag name="KSO_WM_UNIT_INDEX" val="1_3_1"/>
  <p:tag name="KSO_WM_UNIT_ID" val="mixed20199734_1*ζ_h_d*1_3_1"/>
  <p:tag name="KSO_WM_TEMPLATE_CATEGORY" val="mixed"/>
  <p:tag name="KSO_WM_TEMPLATE_INDEX" val="20199734"/>
  <p:tag name="KSO_WM_UNIT_LAYERLEVEL" val="1_1_1"/>
  <p:tag name="KSO_WM_TAG_VERSION" val="1.0"/>
  <p:tag name="KSO_WM_BEAUTIFY_FLAG" val="#wm#"/>
  <p:tag name="PA" val="v5.2.4"/>
  <p:tag name="RESOURCELIBID_ANIM" val="557083"/>
  <p:tag name="KSO_WM_UNIT_FLASH_PICTURE_RATE" val="8"/>
</p:tagLst>
</file>

<file path=ppt/tags/tag134.xml><?xml version="1.0" encoding="utf-8"?>
<p:tagLst xmlns:p="http://schemas.openxmlformats.org/presentationml/2006/main">
  <p:tag name="KSO_WM_UNIT_DIAGRAM_MODELTYPE" val="flashPicture"/>
  <p:tag name="KSO_WM_UNIT_VALUE" val="864*1152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d"/>
  <p:tag name="KSO_WM_UNIT_INDEX" val="1_2_1"/>
  <p:tag name="KSO_WM_UNIT_ID" val="mixed20199734_1*ζ_h_d*1_2_1"/>
  <p:tag name="KSO_WM_TEMPLATE_CATEGORY" val="mixed"/>
  <p:tag name="KSO_WM_TEMPLATE_INDEX" val="20199734"/>
  <p:tag name="KSO_WM_UNIT_LAYERLEVEL" val="1_1_1"/>
  <p:tag name="KSO_WM_TAG_VERSION" val="1.0"/>
  <p:tag name="KSO_WM_BEAUTIFY_FLAG" val="#wm#"/>
  <p:tag name="PA" val="v5.2.4"/>
  <p:tag name="RESOURCELIBID_ANIM" val="557083"/>
  <p:tag name="KSO_WM_UNIT_FLASH_PICTURE_RATE" val="8"/>
</p:tagLst>
</file>

<file path=ppt/tags/tag135.xml><?xml version="1.0" encoding="utf-8"?>
<p:tagLst xmlns:p="http://schemas.openxmlformats.org/presentationml/2006/main">
  <p:tag name="KSO_WM_UNIT_DIAGRAM_MODELTYPE" val="flashPicture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SUBTYPE" val="f"/>
  <p:tag name="KSO_WM_UNIT_TYPE" val="ζ_i"/>
  <p:tag name="KSO_WM_UNIT_INDEX" val="1_1"/>
  <p:tag name="KSO_WM_UNIT_ID" val="mixed20199734_1*ζ_i*1_1"/>
  <p:tag name="KSO_WM_TEMPLATE_CATEGORY" val="mixed"/>
  <p:tag name="KSO_WM_TEMPLATE_INDEX" val="20199734"/>
  <p:tag name="KSO_WM_UNIT_LAYERLEVEL" val="1_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UNIT_DIAGRAM_MODELTYPE" val="flashPicture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SUBTYPE" val="f"/>
  <p:tag name="KSO_WM_UNIT_TYPE" val="ζ_i"/>
  <p:tag name="KSO_WM_UNIT_INDEX" val="1_2"/>
  <p:tag name="KSO_WM_UNIT_ID" val="mixed20199734_1*ζ_i*1_2"/>
  <p:tag name="KSO_WM_TEMPLATE_CATEGORY" val="mixed"/>
  <p:tag name="KSO_WM_TEMPLATE_INDEX" val="20199734"/>
  <p:tag name="KSO_WM_UNIT_LAYERLEVEL" val="1_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PA" val="v5.2.4"/>
  <p:tag name="KSO_WM_UNIT_DIAGRAM_MODELTYPE" val="flashPicture"/>
  <p:tag name="KSO_WM_UNIT_VALUE" val="639*852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d"/>
  <p:tag name="KSO_WM_UNIT_INDEX" val="1_1_1"/>
  <p:tag name="KSO_WM_UNIT_ID" val="mixed20199734_1*ζ_h_d*1_1_1"/>
  <p:tag name="KSO_WM_TEMPLATE_CATEGORY" val="mixed"/>
  <p:tag name="KSO_WM_TEMPLATE_INDEX" val="20199734"/>
  <p:tag name="KSO_WM_UNIT_LAYERLEVEL" val="1_1_1"/>
  <p:tag name="KSO_WM_TAG_VERSION" val="1.0"/>
  <p:tag name="KSO_WM_BEAUTIFY_FLAG" val="#wm#"/>
  <p:tag name="RESOURCELIBID_ANIM" val="557083"/>
  <p:tag name="KSO_WM_UNIT_FLASH_PICTURE_RATE" val="8"/>
</p:tagLst>
</file>

<file path=ppt/tags/tag138.xml><?xml version="1.0" encoding="utf-8"?>
<p:tagLst xmlns:p="http://schemas.openxmlformats.org/presentationml/2006/main">
  <p:tag name="PA" val="v5.2.4"/>
  <p:tag name="KSO_WM_UNIT_DIAGRAM_MODELTYPE" val="flashPicture"/>
  <p:tag name="KSO_WM_UNIT_VALUE" val="639*852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d"/>
  <p:tag name="KSO_WM_UNIT_INDEX" val="1_4_1"/>
  <p:tag name="KSO_WM_UNIT_ID" val="mixed20199734_1*ζ_h_d*1_4_1"/>
  <p:tag name="KSO_WM_TEMPLATE_CATEGORY" val="mixed"/>
  <p:tag name="KSO_WM_TEMPLATE_INDEX" val="20199734"/>
  <p:tag name="KSO_WM_UNIT_LAYERLEVEL" val="1_1_1"/>
  <p:tag name="KSO_WM_TAG_VERSION" val="1.0"/>
  <p:tag name="KSO_WM_BEAUTIFY_FLAG" val="#wm#"/>
  <p:tag name="RESOURCELIBID_ANIM" val="557083"/>
  <p:tag name="KSO_WM_UNIT_FLASH_PICTURE_RATE" val="8"/>
</p:tagLst>
</file>

<file path=ppt/tags/tag139.xml><?xml version="1.0" encoding="utf-8"?>
<p:tagLst xmlns:p="http://schemas.openxmlformats.org/presentationml/2006/main">
  <p:tag name="PA" val="v5.2.4"/>
  <p:tag name="KSO_WM_UNIT_DIAGRAM_MODELTYPE" val="flashPicture"/>
  <p:tag name="KSO_WM_UNIT_VALUE" val="639*852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d"/>
  <p:tag name="KSO_WM_UNIT_INDEX" val="1_5_1"/>
  <p:tag name="KSO_WM_UNIT_ID" val="mixed20199734_1*ζ_h_d*1_5_1"/>
  <p:tag name="KSO_WM_TEMPLATE_CATEGORY" val="mixed"/>
  <p:tag name="KSO_WM_TEMPLATE_INDEX" val="20199734"/>
  <p:tag name="KSO_WM_UNIT_LAYERLEVEL" val="1_1_1"/>
  <p:tag name="KSO_WM_TAG_VERSION" val="1.0"/>
  <p:tag name="KSO_WM_BEAUTIFY_FLAG" val="#wm#"/>
  <p:tag name="RESOURCELIBID_ANIM" val="557083"/>
  <p:tag name="KSO_WM_UNIT_FLASH_PICTURE_RATE" val="8"/>
</p:tagLst>
</file>

<file path=ppt/tags/tag14.xml><?xml version="1.0" encoding="utf-8"?>
<p:tagLst xmlns:p="http://schemas.openxmlformats.org/presentationml/2006/main">
  <p:tag name="REFSHAPE" val="298727916"/>
</p:tagLst>
</file>

<file path=ppt/tags/tag140.xml><?xml version="1.0" encoding="utf-8"?>
<p:tagLst xmlns:p="http://schemas.openxmlformats.org/presentationml/2006/main">
  <p:tag name="PA" val="v5.2.4"/>
  <p:tag name="KSO_WM_UNIT_DIAGRAM_MODELTYPE" val="flashPicture"/>
  <p:tag name="KSO_WM_UNIT_VALUE" val="639*852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d"/>
  <p:tag name="KSO_WM_UNIT_INDEX" val="1_6_1"/>
  <p:tag name="KSO_WM_UNIT_ID" val="mixed20199734_1*ζ_h_d*1_6_1"/>
  <p:tag name="KSO_WM_TEMPLATE_CATEGORY" val="mixed"/>
  <p:tag name="KSO_WM_TEMPLATE_INDEX" val="20199734"/>
  <p:tag name="KSO_WM_UNIT_LAYERLEVEL" val="1_1_1"/>
  <p:tag name="KSO_WM_TAG_VERSION" val="1.0"/>
  <p:tag name="KSO_WM_BEAUTIFY_FLAG" val="#wm#"/>
  <p:tag name="RESOURCELIBID_ANIM" val="557083"/>
  <p:tag name="KSO_WM_UNIT_FLASH_PICTURE_RATE" val="8"/>
</p:tagLst>
</file>

<file path=ppt/tags/tag141.xml><?xml version="1.0" encoding="utf-8"?>
<p:tagLst xmlns:p="http://schemas.openxmlformats.org/presentationml/2006/main">
  <p:tag name="PA" val="v5.2.4"/>
  <p:tag name="KSO_WM_UNIT_DIAGRAM_MODELTYPE" val="flashPicture"/>
  <p:tag name="KSO_WM_UNIT_VALUE" val="639*852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d"/>
  <p:tag name="KSO_WM_UNIT_INDEX" val="1_7_1"/>
  <p:tag name="KSO_WM_UNIT_ID" val="mixed20199734_1*ζ_h_d*1_7_1"/>
  <p:tag name="KSO_WM_TEMPLATE_CATEGORY" val="mixed"/>
  <p:tag name="KSO_WM_TEMPLATE_INDEX" val="20199734"/>
  <p:tag name="KSO_WM_UNIT_LAYERLEVEL" val="1_1_1"/>
  <p:tag name="KSO_WM_TAG_VERSION" val="1.0"/>
  <p:tag name="KSO_WM_BEAUTIFY_FLAG" val="#wm#"/>
  <p:tag name="RESOURCELIBID_ANIM" val="557083"/>
  <p:tag name="KSO_WM_UNIT_FLASH_PICTURE_RATE" val="8"/>
</p:tagLst>
</file>

<file path=ppt/tags/tag142.xml><?xml version="1.0" encoding="utf-8"?>
<p:tagLst xmlns:p="http://schemas.openxmlformats.org/presentationml/2006/main">
  <p:tag name="KSO_WM_UNIT_FLASH_PICTURE_TYPE" val="1"/>
</p:tagLst>
</file>

<file path=ppt/tags/tag143.xml><?xml version="1.0" encoding="utf-8"?>
<p:tagLst xmlns:p="http://schemas.openxmlformats.org/presentationml/2006/main">
  <p:tag name="REFSHAPE" val="1782890612"/>
</p:tagLst>
</file>

<file path=ppt/tags/tag144.xml><?xml version="1.0" encoding="utf-8"?>
<p:tagLst xmlns:p="http://schemas.openxmlformats.org/presentationml/2006/main">
  <p:tag name="REFSHAPE" val="1782906932"/>
</p:tagLst>
</file>

<file path=ppt/tags/tag145.xml><?xml version="1.0" encoding="utf-8"?>
<p:tagLst xmlns:p="http://schemas.openxmlformats.org/presentationml/2006/main">
  <p:tag name="KSO_WM_SLIDE_ANIMATION_ID" val="3110599"/>
</p:tagLst>
</file>

<file path=ppt/tags/tag146.xml><?xml version="1.0" encoding="utf-8"?>
<p:tagLst xmlns:p="http://schemas.openxmlformats.org/presentationml/2006/main">
  <p:tag name="KSO_WM_TEMPLATE_CATEGORY" val="diagram"/>
  <p:tag name="KSO_WM_TEMPLATE_INDEX" val="20186253"/>
  <p:tag name="KSO_WM_UNIT_TYPE" val="l_h_i"/>
  <p:tag name="KSO_WM_UNIT_INDEX" val="1_1_1"/>
  <p:tag name="KSO_WM_UNIT_ID" val="diagram20186253_1*l_h_i*1_1_1"/>
  <p:tag name="KSO_WM_UNIT_LAYERLEVEL" val="1_1_1"/>
  <p:tag name="KSO_WM_BEAUTIFY_FLAG" val="#wm#"/>
  <p:tag name="KSO_WM_TAG_VERSION" val="1.0"/>
  <p:tag name="KSO_WM_DIAGRAM_GROUP_CODE" val="l1-1"/>
  <p:tag name="KSO_WM_UNIT_TEXT_FILL_FORE_SCHEMECOLOR_INDEX" val="2"/>
  <p:tag name="KSO_WM_UNIT_TEXT_FILL_TYPE" val="1"/>
  <p:tag name="KSO_WM_UNIT_USESOURCEFORMAT_APPLY" val="1"/>
</p:tagLst>
</file>

<file path=ppt/tags/tag147.xml><?xml version="1.0" encoding="utf-8"?>
<p:tagLst xmlns:p="http://schemas.openxmlformats.org/presentationml/2006/main">
  <p:tag name="KSO_WM_TEMPLATE_CATEGORY" val="diagram"/>
  <p:tag name="KSO_WM_TEMPLATE_INDEX" val="20186253"/>
  <p:tag name="KSO_WM_UNIT_TYPE" val="l_h_i"/>
  <p:tag name="KSO_WM_UNIT_INDEX" val="1_1_2"/>
  <p:tag name="KSO_WM_UNIT_ID" val="diagram20186253_1*l_h_i*1_1_2"/>
  <p:tag name="KSO_WM_UNIT_LAYERLEVEL" val="1_1_1"/>
  <p:tag name="KSO_WM_BEAUTIFY_FLAG" val="#wm#"/>
  <p:tag name="KSO_WM_TAG_VERSION" val="1.0"/>
  <p:tag name="KSO_WM_DIAGRAM_GROUP_CODE" val="l1-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148.xml><?xml version="1.0" encoding="utf-8"?>
<p:tagLst xmlns:p="http://schemas.openxmlformats.org/presentationml/2006/main">
  <p:tag name="KSO_WM_TEMPLATE_CATEGORY" val="diagram"/>
  <p:tag name="KSO_WM_TEMPLATE_INDEX" val="20186253"/>
  <p:tag name="KSO_WM_UNIT_TYPE" val="l_h_i"/>
  <p:tag name="KSO_WM_UNIT_INDEX" val="1_1_3"/>
  <p:tag name="KSO_WM_UNIT_ID" val="diagram20186253_1*l_h_i*1_1_3"/>
  <p:tag name="KSO_WM_UNIT_LAYERLEVEL" val="1_1_1"/>
  <p:tag name="KSO_WM_BEAUTIFY_FLAG" val="#wm#"/>
  <p:tag name="KSO_WM_TAG_VERSION" val="1.0"/>
  <p:tag name="KSO_WM_DIAGRAM_GROUP_CODE" val="l1-1"/>
  <p:tag name="KSO_WM_UNIT_FILL_FORE_SCHEMECOLOR_INDEX" val="14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49.xml><?xml version="1.0" encoding="utf-8"?>
<p:tagLst xmlns:p="http://schemas.openxmlformats.org/presentationml/2006/main">
  <p:tag name="KSO_WM_TEMPLATE_CATEGORY" val="diagram"/>
  <p:tag name="KSO_WM_TEMPLATE_INDEX" val="20186253"/>
  <p:tag name="KSO_WM_UNIT_TYPE" val="l_h_f"/>
  <p:tag name="KSO_WM_UNIT_INDEX" val="1_1_1"/>
  <p:tag name="KSO_WM_UNIT_ID" val="diagram20186253_1*l_h_f*1_1_1"/>
  <p:tag name="KSO_WM_UNIT_LAYERLEVEL" val="1_1_1"/>
  <p:tag name="KSO_WM_UNIT_VALUE" val="133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1"/>
  <p:tag name="KSO_WM_UNIT_PRESET_TEXT" val="此部分内容作为文字排版占位显示_x000B_（建议使用主题字体）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5.xml><?xml version="1.0" encoding="utf-8"?>
<p:tagLst xmlns:p="http://schemas.openxmlformats.org/presentationml/2006/main">
  <p:tag name="REFSHAPE" val="298728732"/>
</p:tagLst>
</file>

<file path=ppt/tags/tag150.xml><?xml version="1.0" encoding="utf-8"?>
<p:tagLst xmlns:p="http://schemas.openxmlformats.org/presentationml/2006/main">
  <p:tag name="KSO_WM_TEMPLATE_CATEGORY" val="diagram"/>
  <p:tag name="KSO_WM_TEMPLATE_INDEX" val="20186253"/>
  <p:tag name="KSO_WM_UNIT_TYPE" val="l_h_a"/>
  <p:tag name="KSO_WM_UNIT_INDEX" val="1_1_1"/>
  <p:tag name="KSO_WM_UNIT_ID" val="diagram20186253_1*l_h_a*1_1_1"/>
  <p:tag name="KSO_WM_UNIT_LAYERLEVEL" val="1_1_1"/>
  <p:tag name="KSO_WM_UNIT_VALUE" val="36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1"/>
  <p:tag name="KSO_WM_UNIT_PRESET_TEXT" val="标题文本预设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51.xml><?xml version="1.0" encoding="utf-8"?>
<p:tagLst xmlns:p="http://schemas.openxmlformats.org/presentationml/2006/main">
  <p:tag name="KSO_WM_TEMPLATE_CATEGORY" val="diagram"/>
  <p:tag name="KSO_WM_TEMPLATE_INDEX" val="20186253"/>
  <p:tag name="KSO_WM_UNIT_TYPE" val="l_h_i"/>
  <p:tag name="KSO_WM_UNIT_INDEX" val="1_1_4"/>
  <p:tag name="KSO_WM_UNIT_ID" val="diagram20186253_1*l_h_i*1_1_4"/>
  <p:tag name="KSO_WM_UNIT_LAYERLEVEL" val="1_1_1"/>
  <p:tag name="KSO_WM_BEAUTIFY_FLAG" val="#wm#"/>
  <p:tag name="KSO_WM_TAG_VERSION" val="1.0"/>
  <p:tag name="KSO_WM_DIAGRAM_GROUP_CODE" val="l1-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52.xml><?xml version="1.0" encoding="utf-8"?>
<p:tagLst xmlns:p="http://schemas.openxmlformats.org/presentationml/2006/main">
  <p:tag name="KSO_WM_SLIDE_ANIMATION_ID" val="3110599"/>
</p:tagLst>
</file>

<file path=ppt/tags/tag153.xml><?xml version="1.0" encoding="utf-8"?>
<p:tagLst xmlns:p="http://schemas.openxmlformats.org/presentationml/2006/main">
  <p:tag name="KSO_WM_TEMPLATE_CATEGORY" val="diagram"/>
  <p:tag name="KSO_WM_TEMPLATE_INDEX" val="20186253"/>
  <p:tag name="KSO_WM_UNIT_TYPE" val="l_h_i"/>
  <p:tag name="KSO_WM_UNIT_INDEX" val="1_2_1"/>
  <p:tag name="KSO_WM_UNIT_ID" val="diagram20186253_1*l_h_i*1_2_1"/>
  <p:tag name="KSO_WM_UNIT_LAYERLEVEL" val="1_1_1"/>
  <p:tag name="KSO_WM_BEAUTIFY_FLAG" val="#wm#"/>
  <p:tag name="KSO_WM_TAG_VERSION" val="1.0"/>
  <p:tag name="KSO_WM_DIAGRAM_GROUP_CODE" val="l1-1"/>
  <p:tag name="KSO_WM_UNIT_TEXT_FILL_FORE_SCHEMECOLOR_INDEX" val="2"/>
  <p:tag name="KSO_WM_UNIT_TEXT_FILL_TYPE" val="1"/>
  <p:tag name="KSO_WM_UNIT_USESOURCEFORMAT_APPLY" val="1"/>
</p:tagLst>
</file>

<file path=ppt/tags/tag154.xml><?xml version="1.0" encoding="utf-8"?>
<p:tagLst xmlns:p="http://schemas.openxmlformats.org/presentationml/2006/main">
  <p:tag name="KSO_WM_TEMPLATE_CATEGORY" val="diagram"/>
  <p:tag name="KSO_WM_TEMPLATE_INDEX" val="20186253"/>
  <p:tag name="KSO_WM_UNIT_TYPE" val="l_h_i"/>
  <p:tag name="KSO_WM_UNIT_INDEX" val="1_2_2"/>
  <p:tag name="KSO_WM_UNIT_ID" val="diagram20186253_1*l_h_i*1_2_2"/>
  <p:tag name="KSO_WM_UNIT_LAYERLEVEL" val="1_1_1"/>
  <p:tag name="KSO_WM_BEAUTIFY_FLAG" val="#wm#"/>
  <p:tag name="KSO_WM_TAG_VERSION" val="1.0"/>
  <p:tag name="KSO_WM_DIAGRAM_GROUP_CODE" val="l1-1"/>
  <p:tag name="KSO_WM_UNIT_LINE_FORE_SCHEMECOLOR_INDEX" val="6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155.xml><?xml version="1.0" encoding="utf-8"?>
<p:tagLst xmlns:p="http://schemas.openxmlformats.org/presentationml/2006/main">
  <p:tag name="KSO_WM_TEMPLATE_CATEGORY" val="diagram"/>
  <p:tag name="KSO_WM_TEMPLATE_INDEX" val="20186253"/>
  <p:tag name="KSO_WM_UNIT_TYPE" val="l_h_i"/>
  <p:tag name="KSO_WM_UNIT_INDEX" val="1_2_3"/>
  <p:tag name="KSO_WM_UNIT_ID" val="diagram20186253_1*l_h_i*1_2_3"/>
  <p:tag name="KSO_WM_UNIT_LAYERLEVEL" val="1_1_1"/>
  <p:tag name="KSO_WM_BEAUTIFY_FLAG" val="#wm#"/>
  <p:tag name="KSO_WM_TAG_VERSION" val="1.0"/>
  <p:tag name="KSO_WM_DIAGRAM_GROUP_CODE" val="l1-1"/>
  <p:tag name="KSO_WM_UNIT_FILL_FORE_SCHEMECOLOR_INDEX" val="14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56.xml><?xml version="1.0" encoding="utf-8"?>
<p:tagLst xmlns:p="http://schemas.openxmlformats.org/presentationml/2006/main">
  <p:tag name="KSO_WM_TEMPLATE_CATEGORY" val="diagram"/>
  <p:tag name="KSO_WM_TEMPLATE_INDEX" val="20186253"/>
  <p:tag name="KSO_WM_UNIT_TYPE" val="l_h_i"/>
  <p:tag name="KSO_WM_UNIT_INDEX" val="1_2_4"/>
  <p:tag name="KSO_WM_UNIT_ID" val="diagram20186253_1*l_h_i*1_2_4"/>
  <p:tag name="KSO_WM_UNIT_LAYERLEVEL" val="1_1_1"/>
  <p:tag name="KSO_WM_BEAUTIFY_FLAG" val="#wm#"/>
  <p:tag name="KSO_WM_TAG_VERSION" val="1.0"/>
  <p:tag name="KSO_WM_DIAGRAM_GROUP_CODE" val="l1-1"/>
  <p:tag name="KSO_WM_UNIT_FILL_FORE_SCHEMECOLOR_INDEX" val="6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57.xml><?xml version="1.0" encoding="utf-8"?>
<p:tagLst xmlns:p="http://schemas.openxmlformats.org/presentationml/2006/main">
  <p:tag name="KSO_WM_TEMPLATE_CATEGORY" val="diagram"/>
  <p:tag name="KSO_WM_TEMPLATE_INDEX" val="20186253"/>
  <p:tag name="KSO_WM_UNIT_TYPE" val="l_h_i"/>
  <p:tag name="KSO_WM_UNIT_INDEX" val="1_2_5"/>
  <p:tag name="KSO_WM_UNIT_ID" val="diagram20186253_1*l_h_i*1_2_5"/>
  <p:tag name="KSO_WM_UNIT_LAYERLEVEL" val="1_1_1"/>
  <p:tag name="KSO_WM_BEAUTIFY_FLAG" val="#wm#"/>
  <p:tag name="KSO_WM_TAG_VERSION" val="1.0"/>
  <p:tag name="KSO_WM_DIAGRAM_GROUP_CODE" val="l1-1"/>
  <p:tag name="KSO_WM_UNIT_FILL_FORE_SCHEMECOLOR_INDEX" val="6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58.xml><?xml version="1.0" encoding="utf-8"?>
<p:tagLst xmlns:p="http://schemas.openxmlformats.org/presentationml/2006/main">
  <p:tag name="KSO_WM_TEMPLATE_CATEGORY" val="diagram"/>
  <p:tag name="KSO_WM_TEMPLATE_INDEX" val="20186253"/>
  <p:tag name="KSO_WM_UNIT_TYPE" val="l_h_a"/>
  <p:tag name="KSO_WM_UNIT_INDEX" val="1_2_1"/>
  <p:tag name="KSO_WM_UNIT_ID" val="diagram20186253_1*l_h_a*1_2_1"/>
  <p:tag name="KSO_WM_UNIT_LAYERLEVEL" val="1_1_1"/>
  <p:tag name="KSO_WM_UNIT_VALUE" val="38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1"/>
  <p:tag name="KSO_WM_UNIT_PRESET_TEXT" val="标题文本预设"/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59.xml><?xml version="1.0" encoding="utf-8"?>
<p:tagLst xmlns:p="http://schemas.openxmlformats.org/presentationml/2006/main">
  <p:tag name="KSO_WM_TEMPLATE_CATEGORY" val="diagram"/>
  <p:tag name="KSO_WM_TEMPLATE_INDEX" val="20186253"/>
  <p:tag name="KSO_WM_UNIT_TYPE" val="l_h_f"/>
  <p:tag name="KSO_WM_UNIT_INDEX" val="1_2_1"/>
  <p:tag name="KSO_WM_UNIT_ID" val="diagram20186253_1*l_h_f*1_2_1"/>
  <p:tag name="KSO_WM_UNIT_LAYERLEVEL" val="1_1_1"/>
  <p:tag name="KSO_WM_UNIT_VALUE" val="133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1"/>
  <p:tag name="KSO_WM_UNIT_PRESET_TEXT" val="此部分内容作为文字排版占位显示_x000B_（建议使用主题字体）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6.xml><?xml version="1.0" encoding="utf-8"?>
<p:tagLst xmlns:p="http://schemas.openxmlformats.org/presentationml/2006/main">
  <p:tag name="REFSHAPE" val="298728460"/>
</p:tagLst>
</file>

<file path=ppt/tags/tag160.xml><?xml version="1.0" encoding="utf-8"?>
<p:tagLst xmlns:p="http://schemas.openxmlformats.org/presentationml/2006/main">
  <p:tag name="KSO_WM_SLIDE_ANIMATION_ID" val="3110599"/>
</p:tagLst>
</file>

<file path=ppt/tags/tag161.xml><?xml version="1.0" encoding="utf-8"?>
<p:tagLst xmlns:p="http://schemas.openxmlformats.org/presentationml/2006/main">
  <p:tag name="KSO_WM_TEMPLATE_CATEGORY" val="diagram"/>
  <p:tag name="KSO_WM_TEMPLATE_INDEX" val="20186253"/>
  <p:tag name="KSO_WM_UNIT_TYPE" val="l_h_i"/>
  <p:tag name="KSO_WM_UNIT_INDEX" val="1_3_1"/>
  <p:tag name="KSO_WM_UNIT_ID" val="diagram20186253_1*l_h_i*1_3_1"/>
  <p:tag name="KSO_WM_UNIT_LAYERLEVEL" val="1_1_1"/>
  <p:tag name="KSO_WM_BEAUTIFY_FLAG" val="#wm#"/>
  <p:tag name="KSO_WM_TAG_VERSION" val="1.0"/>
  <p:tag name="KSO_WM_DIAGRAM_GROUP_CODE" val="l1-1"/>
  <p:tag name="KSO_WM_UNIT_TEXT_FILL_FORE_SCHEMECOLOR_INDEX" val="2"/>
  <p:tag name="KSO_WM_UNIT_TEXT_FILL_TYPE" val="1"/>
  <p:tag name="KSO_WM_UNIT_USESOURCEFORMAT_APPLY" val="1"/>
</p:tagLst>
</file>

<file path=ppt/tags/tag162.xml><?xml version="1.0" encoding="utf-8"?>
<p:tagLst xmlns:p="http://schemas.openxmlformats.org/presentationml/2006/main">
  <p:tag name="KSO_WM_TEMPLATE_CATEGORY" val="diagram"/>
  <p:tag name="KSO_WM_TEMPLATE_INDEX" val="20186253"/>
  <p:tag name="KSO_WM_UNIT_TYPE" val="l_h_i"/>
  <p:tag name="KSO_WM_UNIT_INDEX" val="1_3_2"/>
  <p:tag name="KSO_WM_UNIT_ID" val="diagram20186253_1*l_h_i*1_3_2"/>
  <p:tag name="KSO_WM_UNIT_LAYERLEVEL" val="1_1_1"/>
  <p:tag name="KSO_WM_BEAUTIFY_FLAG" val="#wm#"/>
  <p:tag name="KSO_WM_TAG_VERSION" val="1.0"/>
  <p:tag name="KSO_WM_DIAGRAM_GROUP_CODE" val="l1-1"/>
  <p:tag name="KSO_WM_UNIT_LINE_FORE_SCHEMECOLOR_INDEX" val="7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163.xml><?xml version="1.0" encoding="utf-8"?>
<p:tagLst xmlns:p="http://schemas.openxmlformats.org/presentationml/2006/main">
  <p:tag name="KSO_WM_TEMPLATE_CATEGORY" val="diagram"/>
  <p:tag name="KSO_WM_TEMPLATE_INDEX" val="20186253"/>
  <p:tag name="KSO_WM_UNIT_TYPE" val="l_h_i"/>
  <p:tag name="KSO_WM_UNIT_INDEX" val="1_3_3"/>
  <p:tag name="KSO_WM_UNIT_ID" val="diagram20186253_1*l_h_i*1_3_3"/>
  <p:tag name="KSO_WM_UNIT_LAYERLEVEL" val="1_1_1"/>
  <p:tag name="KSO_WM_BEAUTIFY_FLAG" val="#wm#"/>
  <p:tag name="KSO_WM_TAG_VERSION" val="1.0"/>
  <p:tag name="KSO_WM_DIAGRAM_GROUP_CODE" val="l1-1"/>
  <p:tag name="KSO_WM_UNIT_FILL_FORE_SCHEMECOLOR_INDEX" val="14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64.xml><?xml version="1.0" encoding="utf-8"?>
<p:tagLst xmlns:p="http://schemas.openxmlformats.org/presentationml/2006/main">
  <p:tag name="KSO_WM_TEMPLATE_CATEGORY" val="diagram"/>
  <p:tag name="KSO_WM_TEMPLATE_INDEX" val="20186253"/>
  <p:tag name="KSO_WM_UNIT_TYPE" val="l_h_a"/>
  <p:tag name="KSO_WM_UNIT_INDEX" val="1_3_1"/>
  <p:tag name="KSO_WM_UNIT_ID" val="diagram20186253_1*l_h_a*1_3_1"/>
  <p:tag name="KSO_WM_UNIT_LAYERLEVEL" val="1_1_1"/>
  <p:tag name="KSO_WM_UNIT_VALUE" val="36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1"/>
  <p:tag name="KSO_WM_UNIT_PRESET_TEXT" val="标题文本预设"/>
  <p:tag name="KSO_WM_UNIT_FILL_FORE_SCHEMECOLOR_INDEX" val="7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65.xml><?xml version="1.0" encoding="utf-8"?>
<p:tagLst xmlns:p="http://schemas.openxmlformats.org/presentationml/2006/main">
  <p:tag name="KSO_WM_TEMPLATE_CATEGORY" val="diagram"/>
  <p:tag name="KSO_WM_TEMPLATE_INDEX" val="20186253"/>
  <p:tag name="KSO_WM_UNIT_TYPE" val="l_h_i"/>
  <p:tag name="KSO_WM_UNIT_INDEX" val="1_3_4"/>
  <p:tag name="KSO_WM_UNIT_ID" val="diagram20186253_1*l_h_i*1_3_4"/>
  <p:tag name="KSO_WM_UNIT_LAYERLEVEL" val="1_1_1"/>
  <p:tag name="KSO_WM_BEAUTIFY_FLAG" val="#wm#"/>
  <p:tag name="KSO_WM_TAG_VERSION" val="1.0"/>
  <p:tag name="KSO_WM_DIAGRAM_GROUP_CODE" val="l1-1"/>
  <p:tag name="KSO_WM_UNIT_FILL_FORE_SCHEMECOLOR_INDEX" val="7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66.xml><?xml version="1.0" encoding="utf-8"?>
<p:tagLst xmlns:p="http://schemas.openxmlformats.org/presentationml/2006/main">
  <p:tag name="KSO_WM_TEMPLATE_CATEGORY" val="diagram"/>
  <p:tag name="KSO_WM_TEMPLATE_INDEX" val="20186253"/>
  <p:tag name="KSO_WM_UNIT_TYPE" val="l_h_f"/>
  <p:tag name="KSO_WM_UNIT_INDEX" val="1_3_1"/>
  <p:tag name="KSO_WM_UNIT_ID" val="diagram20186253_1*l_h_f*1_3_1"/>
  <p:tag name="KSO_WM_UNIT_LAYERLEVEL" val="1_1_1"/>
  <p:tag name="KSO_WM_UNIT_VALUE" val="133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1"/>
  <p:tag name="KSO_WM_UNIT_PRESET_TEXT" val="此部分内容作为文字排版占位显示_x000B_（建议使用主题字体）"/>
  <p:tag name="KSO_WM_UNIT_FILL_FORE_SCHEMECOLOR_INDEX" val="7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67.xml><?xml version="1.0" encoding="utf-8"?>
<p:tagLst xmlns:p="http://schemas.openxmlformats.org/presentationml/2006/main">
  <p:tag name="KSO_WM_SLIDE_ITEM_CNT" val="3"/>
</p:tagLst>
</file>

<file path=ppt/tags/tag168.xml><?xml version="1.0" encoding="utf-8"?>
<p:tagLst xmlns:p="http://schemas.openxmlformats.org/presentationml/2006/main">
  <p:tag name="KSO_WM_UNIT_FLASH_PICTURE_TYPE" val="1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1"/>
  <p:tag name="KSO_WM_UNIT_ID" val="diagram160122_1*m_i*1_1"/>
  <p:tag name="KSO_WM_TEMPLATE_CATEGORY" val="diagram"/>
  <p:tag name="KSO_WM_TEMPLATE_INDEX" val="160122"/>
  <p:tag name="KSO_WM_UNIT_LAYERLEVEL" val="1_1"/>
  <p:tag name="KSO_WM_TAG_VERSION" val="1.0"/>
  <p:tag name="KSO_WM_BEAUTIFY_FLAG" val="#wm#"/>
  <p:tag name="KSO_WM_UNIT_LINE_FORE_SCHEMECOLOR_INDEX" val="13"/>
  <p:tag name="KSO_WM_UNIT_LINE_FILL_TYPE" val="2"/>
</p:tagLst>
</file>

<file path=ppt/tags/tag17.xml><?xml version="1.0" encoding="utf-8"?>
<p:tagLst xmlns:p="http://schemas.openxmlformats.org/presentationml/2006/main">
  <p:tag name="REFSHAPE" val="298729004"/>
</p:tagLst>
</file>

<file path=ppt/tags/tag170.xml><?xml version="1.0" encoding="utf-8"?>
<p:tagLst xmlns:p="http://schemas.openxmlformats.org/presentationml/2006/main">
  <p:tag name="KSO_WM_UNIT_NOCLEAR" val="0"/>
  <p:tag name="KSO_WM_UNIT_VALUE" val="63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1_1"/>
  <p:tag name="KSO_WM_UNIT_ID" val="diagram160122_1*m_h_f*1_1_1"/>
  <p:tag name="KSO_WM_TEMPLATE_CATEGORY" val="diagram"/>
  <p:tag name="KSO_WM_TEMPLATE_INDEX" val="160122"/>
  <p:tag name="KSO_WM_UNIT_LAYERLEVEL" val="1_1_1"/>
  <p:tag name="KSO_WM_TAG_VERSION" val="1.0"/>
  <p:tag name="KSO_WM_BEAUTIFY_FLAG" val="#wm#"/>
  <p:tag name="KSO_WM_UNIT_PRESET_TEXT" val="单击此处添加文本具体内容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3"/>
  <p:tag name="KSO_WM_UNIT_ID" val="diagram160122_1*m_h_i*1_1_3"/>
  <p:tag name="KSO_WM_TEMPLATE_CATEGORY" val="diagram"/>
  <p:tag name="KSO_WM_TEMPLATE_INDEX" val="160122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2"/>
  <p:tag name="KSO_WM_UNIT_ID" val="diagram160122_1*m_h_i*1_1_2"/>
  <p:tag name="KSO_WM_TEMPLATE_CATEGORY" val="diagram"/>
  <p:tag name="KSO_WM_TEMPLATE_INDEX" val="160122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2"/>
  <p:tag name="KSO_WM_UNIT_TEXT_FILL_TYPE" val="1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1"/>
  <p:tag name="KSO_WM_UNIT_ID" val="diagram160122_1*m_h_i*1_1_1"/>
  <p:tag name="KSO_WM_TEMPLATE_CATEGORY" val="diagram"/>
  <p:tag name="KSO_WM_TEMPLATE_INDEX" val="160122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LINE_FORE_SCHEMECOLOR_INDEX" val="13"/>
  <p:tag name="KSO_WM_UNIT_LINE_FILL_TYPE" val="2"/>
  <p:tag name="KSO_WM_UNIT_TEXT_FILL_FORE_SCHEMECOLOR_INDEX" val="2"/>
  <p:tag name="KSO_WM_UNIT_TEXT_FILL_TYPE" val="1"/>
</p:tagLst>
</file>

<file path=ppt/tags/tag174.xml><?xml version="1.0" encoding="utf-8"?>
<p:tagLst xmlns:p="http://schemas.openxmlformats.org/presentationml/2006/main">
  <p:tag name="KSO_WM_UNIT_ISCONTENTSTITLE" val="0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1_1"/>
  <p:tag name="KSO_WM_UNIT_ID" val="diagram160122_1*m_h_a*1_1_1"/>
  <p:tag name="KSO_WM_TEMPLATE_CATEGORY" val="diagram"/>
  <p:tag name="KSO_WM_TEMPLATE_INDEX" val="160122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13"/>
  <p:tag name="KSO_WM_UNIT_TEXT_FILL_TYPE" val="1"/>
</p:tagLst>
</file>

<file path=ppt/tags/tag175.xml><?xml version="1.0" encoding="utf-8"?>
<p:tagLst xmlns:p="http://schemas.openxmlformats.org/presentationml/2006/main">
  <p:tag name="KSO_WM_UNIT_NOCLEAR" val="0"/>
  <p:tag name="KSO_WM_UNIT_VALUE" val="63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2_1"/>
  <p:tag name="KSO_WM_UNIT_ID" val="diagram160122_1*m_h_f*1_2_1"/>
  <p:tag name="KSO_WM_TEMPLATE_CATEGORY" val="diagram"/>
  <p:tag name="KSO_WM_TEMPLATE_INDEX" val="160122"/>
  <p:tag name="KSO_WM_UNIT_LAYERLEVEL" val="1_1_1"/>
  <p:tag name="KSO_WM_TAG_VERSION" val="1.0"/>
  <p:tag name="KSO_WM_BEAUTIFY_FLAG" val="#wm#"/>
  <p:tag name="KSO_WM_UNIT_PRESET_TEXT" val="单击此处添加文本具体内容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3"/>
  <p:tag name="KSO_WM_UNIT_ID" val="diagram160122_1*m_h_i*1_2_3"/>
  <p:tag name="KSO_WM_TEMPLATE_CATEGORY" val="diagram"/>
  <p:tag name="KSO_WM_TEMPLATE_INDEX" val="160122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2"/>
  <p:tag name="KSO_WM_UNIT_ID" val="diagram160122_1*m_h_i*1_2_2"/>
  <p:tag name="KSO_WM_TEMPLATE_CATEGORY" val="diagram"/>
  <p:tag name="KSO_WM_TEMPLATE_INDEX" val="160122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2"/>
  <p:tag name="KSO_WM_UNIT_TEXT_FILL_TYPE" val="1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1"/>
  <p:tag name="KSO_WM_UNIT_ID" val="diagram160122_1*m_h_i*1_2_1"/>
  <p:tag name="KSO_WM_TEMPLATE_CATEGORY" val="diagram"/>
  <p:tag name="KSO_WM_TEMPLATE_INDEX" val="160122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LINE_FORE_SCHEMECOLOR_INDEX" val="13"/>
  <p:tag name="KSO_WM_UNIT_LINE_FILL_TYPE" val="2"/>
  <p:tag name="KSO_WM_UNIT_TEXT_FILL_FORE_SCHEMECOLOR_INDEX" val="2"/>
  <p:tag name="KSO_WM_UNIT_TEXT_FILL_TYPE" val="1"/>
</p:tagLst>
</file>

<file path=ppt/tags/tag179.xml><?xml version="1.0" encoding="utf-8"?>
<p:tagLst xmlns:p="http://schemas.openxmlformats.org/presentationml/2006/main">
  <p:tag name="KSO_WM_UNIT_ISCONTENTSTITLE" val="0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2_1"/>
  <p:tag name="KSO_WM_UNIT_ID" val="diagram160122_1*m_h_a*1_2_1"/>
  <p:tag name="KSO_WM_TEMPLATE_CATEGORY" val="diagram"/>
  <p:tag name="KSO_WM_TEMPLATE_INDEX" val="160122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13"/>
  <p:tag name="KSO_WM_UNIT_TEXT_FILL_TYPE" val="1"/>
</p:tagLst>
</file>

<file path=ppt/tags/tag18.xml><?xml version="1.0" encoding="utf-8"?>
<p:tagLst xmlns:p="http://schemas.openxmlformats.org/presentationml/2006/main">
  <p:tag name="REFSHAPE" val="298728868"/>
</p:tagLst>
</file>

<file path=ppt/tags/tag180.xml><?xml version="1.0" encoding="utf-8"?>
<p:tagLst xmlns:p="http://schemas.openxmlformats.org/presentationml/2006/main">
  <p:tag name="KSO_WM_UNIT_DIAGRAM_MODELTYPE" val="flashPicture"/>
  <p:tag name="KSO_WM_UNIT_VALUE" val="864*1152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d"/>
  <p:tag name="KSO_WM_UNIT_INDEX" val="1_2_1"/>
  <p:tag name="KSO_WM_UNIT_ID" val="mixed20199734_1*ζ_h_d*1_2_1"/>
  <p:tag name="KSO_WM_TEMPLATE_CATEGORY" val="mixed"/>
  <p:tag name="KSO_WM_TEMPLATE_INDEX" val="20199734"/>
  <p:tag name="KSO_WM_UNIT_LAYERLEVEL" val="1_1_1"/>
  <p:tag name="KSO_WM_TAG_VERSION" val="1.0"/>
  <p:tag name="KSO_WM_BEAUTIFY_FLAG" val="#wm#"/>
  <p:tag name="PA" val="v5.2.4"/>
  <p:tag name="RESOURCELIBID_ANIM" val="557083"/>
  <p:tag name="KSO_WM_UNIT_FLASH_PICTURE_RATE" val="8"/>
</p:tagLst>
</file>

<file path=ppt/tags/tag181.xml><?xml version="1.0" encoding="utf-8"?>
<p:tagLst xmlns:p="http://schemas.openxmlformats.org/presentationml/2006/main">
  <p:tag name="KSO_WM_UNIT_DIAGRAM_MODELTYPE" val="flashPicture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SUBTYPE" val="f"/>
  <p:tag name="KSO_WM_UNIT_TYPE" val="ζ_i"/>
  <p:tag name="KSO_WM_UNIT_INDEX" val="1_1"/>
  <p:tag name="KSO_WM_UNIT_ID" val="mixed20199734_1*ζ_i*1_1"/>
  <p:tag name="KSO_WM_TEMPLATE_CATEGORY" val="mixed"/>
  <p:tag name="KSO_WM_TEMPLATE_INDEX" val="20199734"/>
  <p:tag name="KSO_WM_UNIT_LAYERLEVEL" val="1_1"/>
  <p:tag name="KSO_WM_TAG_VERSION" val="1.0"/>
  <p:tag name="KSO_WM_BEAUTIFY_FLAG" val="#wm#"/>
</p:tagLst>
</file>

<file path=ppt/tags/tag182.xml><?xml version="1.0" encoding="utf-8"?>
<p:tagLst xmlns:p="http://schemas.openxmlformats.org/presentationml/2006/main">
  <p:tag name="KSO_WM_UNIT_DIAGRAM_MODELTYPE" val="flashPicture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SUBTYPE" val="f"/>
  <p:tag name="KSO_WM_UNIT_TYPE" val="ζ_i"/>
  <p:tag name="KSO_WM_UNIT_INDEX" val="1_2"/>
  <p:tag name="KSO_WM_UNIT_ID" val="mixed20199734_1*ζ_i*1_2"/>
  <p:tag name="KSO_WM_TEMPLATE_CATEGORY" val="mixed"/>
  <p:tag name="KSO_WM_TEMPLATE_INDEX" val="20199734"/>
  <p:tag name="KSO_WM_UNIT_LAYERLEVEL" val="1_1"/>
  <p:tag name="KSO_WM_TAG_VERSION" val="1.0"/>
  <p:tag name="KSO_WM_BEAUTIFY_FLAG" val="#wm#"/>
</p:tagLst>
</file>

<file path=ppt/tags/tag183.xml><?xml version="1.0" encoding="utf-8"?>
<p:tagLst xmlns:p="http://schemas.openxmlformats.org/presentationml/2006/main">
  <p:tag name="PA" val="v5.2.4"/>
  <p:tag name="KSO_WM_UNIT_DIAGRAM_MODELTYPE" val="flashPicture"/>
  <p:tag name="KSO_WM_UNIT_VALUE" val="639*852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d"/>
  <p:tag name="KSO_WM_UNIT_INDEX" val="1_1_1"/>
  <p:tag name="KSO_WM_UNIT_ID" val="mixed20199734_1*ζ_h_d*1_1_1"/>
  <p:tag name="KSO_WM_TEMPLATE_CATEGORY" val="mixed"/>
  <p:tag name="KSO_WM_TEMPLATE_INDEX" val="20199734"/>
  <p:tag name="KSO_WM_UNIT_LAYERLEVEL" val="1_1_1"/>
  <p:tag name="KSO_WM_TAG_VERSION" val="1.0"/>
  <p:tag name="KSO_WM_BEAUTIFY_FLAG" val="#wm#"/>
  <p:tag name="RESOURCELIBID_ANIM" val="557083"/>
  <p:tag name="KSO_WM_UNIT_FLASH_PICTURE_RATE" val="8"/>
</p:tagLst>
</file>

<file path=ppt/tags/tag184.xml><?xml version="1.0" encoding="utf-8"?>
<p:tagLst xmlns:p="http://schemas.openxmlformats.org/presentationml/2006/main">
  <p:tag name="PA" val="v5.2.4"/>
  <p:tag name="KSO_WM_UNIT_DIAGRAM_MODELTYPE" val="flashPicture"/>
  <p:tag name="KSO_WM_UNIT_VALUE" val="639*852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d"/>
  <p:tag name="KSO_WM_UNIT_INDEX" val="1_3_1"/>
  <p:tag name="KSO_WM_UNIT_ID" val="mixed20199734_1*ζ_h_d*1_3_1"/>
  <p:tag name="KSO_WM_TEMPLATE_CATEGORY" val="mixed"/>
  <p:tag name="KSO_WM_TEMPLATE_INDEX" val="20199734"/>
  <p:tag name="KSO_WM_UNIT_LAYERLEVEL" val="1_1_1"/>
  <p:tag name="KSO_WM_TAG_VERSION" val="1.0"/>
  <p:tag name="KSO_WM_BEAUTIFY_FLAG" val="#wm#"/>
  <p:tag name="RESOURCELIBID_ANIM" val="557083"/>
  <p:tag name="KSO_WM_UNIT_FLASH_PICTURE_RATE" val="8"/>
</p:tagLst>
</file>

<file path=ppt/tags/tag185.xml><?xml version="1.0" encoding="utf-8"?>
<p:tagLst xmlns:p="http://schemas.openxmlformats.org/presentationml/2006/main">
  <p:tag name="PA" val="v5.2.4"/>
  <p:tag name="KSO_WM_UNIT_DIAGRAM_MODELTYPE" val="flashPicture"/>
  <p:tag name="KSO_WM_UNIT_VALUE" val="639*852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d"/>
  <p:tag name="KSO_WM_UNIT_INDEX" val="1_4_1"/>
  <p:tag name="KSO_WM_UNIT_ID" val="mixed20199734_1*ζ_h_d*1_4_1"/>
  <p:tag name="KSO_WM_TEMPLATE_CATEGORY" val="mixed"/>
  <p:tag name="KSO_WM_TEMPLATE_INDEX" val="20199734"/>
  <p:tag name="KSO_WM_UNIT_LAYERLEVEL" val="1_1_1"/>
  <p:tag name="KSO_WM_TAG_VERSION" val="1.0"/>
  <p:tag name="KSO_WM_BEAUTIFY_FLAG" val="#wm#"/>
  <p:tag name="RESOURCELIBID_ANIM" val="557083"/>
  <p:tag name="KSO_WM_UNIT_FLASH_PICTURE_RATE" val="8"/>
</p:tagLst>
</file>

<file path=ppt/tags/tag186.xml><?xml version="1.0" encoding="utf-8"?>
<p:tagLst xmlns:p="http://schemas.openxmlformats.org/presentationml/2006/main">
  <p:tag name="PA" val="v5.2.4"/>
  <p:tag name="KSO_WM_UNIT_DIAGRAM_MODELTYPE" val="flashPicture"/>
  <p:tag name="KSO_WM_UNIT_VALUE" val="639*852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d"/>
  <p:tag name="KSO_WM_UNIT_INDEX" val="1_5_1"/>
  <p:tag name="KSO_WM_UNIT_ID" val="mixed20199734_1*ζ_h_d*1_5_1"/>
  <p:tag name="KSO_WM_TEMPLATE_CATEGORY" val="mixed"/>
  <p:tag name="KSO_WM_TEMPLATE_INDEX" val="20199734"/>
  <p:tag name="KSO_WM_UNIT_LAYERLEVEL" val="1_1_1"/>
  <p:tag name="KSO_WM_TAG_VERSION" val="1.0"/>
  <p:tag name="KSO_WM_BEAUTIFY_FLAG" val="#wm#"/>
  <p:tag name="RESOURCELIBID_ANIM" val="557083"/>
  <p:tag name="KSO_WM_UNIT_FLASH_PICTURE_RATE" val="8"/>
</p:tagLst>
</file>

<file path=ppt/tags/tag187.xml><?xml version="1.0" encoding="utf-8"?>
<p:tagLst xmlns:p="http://schemas.openxmlformats.org/presentationml/2006/main">
  <p:tag name="PA" val="v5.2.4"/>
  <p:tag name="KSO_WM_UNIT_DIAGRAM_MODELTYPE" val="flashPicture"/>
  <p:tag name="KSO_WM_UNIT_VALUE" val="639*852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d"/>
  <p:tag name="KSO_WM_UNIT_INDEX" val="1_6_1"/>
  <p:tag name="KSO_WM_UNIT_ID" val="mixed20199734_1*ζ_h_d*1_6_1"/>
  <p:tag name="KSO_WM_TEMPLATE_CATEGORY" val="mixed"/>
  <p:tag name="KSO_WM_TEMPLATE_INDEX" val="20199734"/>
  <p:tag name="KSO_WM_UNIT_LAYERLEVEL" val="1_1_1"/>
  <p:tag name="KSO_WM_TAG_VERSION" val="1.0"/>
  <p:tag name="KSO_WM_BEAUTIFY_FLAG" val="#wm#"/>
  <p:tag name="RESOURCELIBID_ANIM" val="557083"/>
  <p:tag name="KSO_WM_UNIT_FLASH_PICTURE_RATE" val="8"/>
</p:tagLst>
</file>

<file path=ppt/tags/tag188.xml><?xml version="1.0" encoding="utf-8"?>
<p:tagLst xmlns:p="http://schemas.openxmlformats.org/presentationml/2006/main">
  <p:tag name="KSO_WM_UNIT_FLASH_PICTURE_TYPE" val="1"/>
</p:tagLst>
</file>

<file path=ppt/tags/tag189.xml><?xml version="1.0" encoding="utf-8"?>
<p:tagLst xmlns:p="http://schemas.openxmlformats.org/presentationml/2006/main">
  <p:tag name="PA" val="v3.1.0"/>
</p:tagLst>
</file>

<file path=ppt/tags/tag19.xml><?xml version="1.0" encoding="utf-8"?>
<p:tagLst xmlns:p="http://schemas.openxmlformats.org/presentationml/2006/main">
  <p:tag name="REFSHAPE" val="298728596"/>
</p:tagLst>
</file>

<file path=ppt/tags/tag190.xml><?xml version="1.0" encoding="utf-8"?>
<p:tagLst xmlns:p="http://schemas.openxmlformats.org/presentationml/2006/main">
  <p:tag name="PA" val="v3.1.0"/>
</p:tagLst>
</file>

<file path=ppt/tags/tag191.xml><?xml version="1.0" encoding="utf-8"?>
<p:tagLst xmlns:p="http://schemas.openxmlformats.org/presentationml/2006/main">
  <p:tag name="PA" val="v3.1.0"/>
</p:tagLst>
</file>

<file path=ppt/tags/tag192.xml><?xml version="1.0" encoding="utf-8"?>
<p:tagLst xmlns:p="http://schemas.openxmlformats.org/presentationml/2006/main">
  <p:tag name="PA" val="v3.1.0"/>
</p:tagLst>
</file>

<file path=ppt/tags/tag193.xml><?xml version="1.0" encoding="utf-8"?>
<p:tagLst xmlns:p="http://schemas.openxmlformats.org/presentationml/2006/main">
  <p:tag name="PA" val="v3.1.0"/>
</p:tagLst>
</file>

<file path=ppt/tags/tag194.xml><?xml version="1.0" encoding="utf-8"?>
<p:tagLst xmlns:p="http://schemas.openxmlformats.org/presentationml/2006/main">
  <p:tag name="PA" val="v3.1.0"/>
</p:tagLst>
</file>

<file path=ppt/tags/tag195.xml><?xml version="1.0" encoding="utf-8"?>
<p:tagLst xmlns:p="http://schemas.openxmlformats.org/presentationml/2006/main">
  <p:tag name="PA" val="v3.1.0"/>
</p:tagLst>
</file>

<file path=ppt/tags/tag196.xml><?xml version="1.0" encoding="utf-8"?>
<p:tagLst xmlns:p="http://schemas.openxmlformats.org/presentationml/2006/main">
  <p:tag name="ISPRING_ULTRA_SCORM_COURSE_ID" val="66C22882-3A7D-471D-BA47-8B31B4C274BC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E:\学习\包图网\视频"/>
  <p:tag name="ISPRING_PRESENTATION_TITLE" val="商业策划"/>
</p:tagLst>
</file>

<file path=ppt/tags/tag2.xml><?xml version="1.0" encoding="utf-8"?>
<p:tagLst xmlns:p="http://schemas.openxmlformats.org/presentationml/2006/main">
  <p:tag name="REFSHAPE" val="298732540"/>
</p:tagLst>
</file>

<file path=ppt/tags/tag20.xml><?xml version="1.0" encoding="utf-8"?>
<p:tagLst xmlns:p="http://schemas.openxmlformats.org/presentationml/2006/main">
  <p:tag name="REFSHAPE" val="298731588"/>
</p:tagLst>
</file>

<file path=ppt/tags/tag21.xml><?xml version="1.0" encoding="utf-8"?>
<p:tagLst xmlns:p="http://schemas.openxmlformats.org/presentationml/2006/main">
  <p:tag name="REFSHAPE" val="298737164"/>
</p:tagLst>
</file>

<file path=ppt/tags/tag22.xml><?xml version="1.0" encoding="utf-8"?>
<p:tagLst xmlns:p="http://schemas.openxmlformats.org/presentationml/2006/main">
  <p:tag name="REFSHAPE" val="298737708"/>
</p:tagLst>
</file>

<file path=ppt/tags/tag23.xml><?xml version="1.0" encoding="utf-8"?>
<p:tagLst xmlns:p="http://schemas.openxmlformats.org/presentationml/2006/main">
  <p:tag name="REFSHAPE" val="298736756"/>
</p:tagLst>
</file>

<file path=ppt/tags/tag24.xml><?xml version="1.0" encoding="utf-8"?>
<p:tagLst xmlns:p="http://schemas.openxmlformats.org/presentationml/2006/main">
  <p:tag name="REFSHAPE" val="298728052"/>
</p:tagLst>
</file>

<file path=ppt/tags/tag25.xml><?xml version="1.0" encoding="utf-8"?>
<p:tagLst xmlns:p="http://schemas.openxmlformats.org/presentationml/2006/main">
  <p:tag name="REFSHAPE" val="298737572"/>
</p:tagLst>
</file>

<file path=ppt/tags/tag26.xml><?xml version="1.0" encoding="utf-8"?>
<p:tagLst xmlns:p="http://schemas.openxmlformats.org/presentationml/2006/main">
  <p:tag name="REFSHAPE" val="298720980"/>
</p:tagLst>
</file>

<file path=ppt/tags/tag27.xml><?xml version="1.0" encoding="utf-8"?>
<p:tagLst xmlns:p="http://schemas.openxmlformats.org/presentationml/2006/main">
  <p:tag name="REFSHAPE" val="298721388"/>
</p:tagLst>
</file>

<file path=ppt/tags/tag28.xml><?xml version="1.0" encoding="utf-8"?>
<p:tagLst xmlns:p="http://schemas.openxmlformats.org/presentationml/2006/main">
  <p:tag name="REFSHAPE" val="298734988"/>
</p:tagLst>
</file>

<file path=ppt/tags/tag29.xml><?xml version="1.0" encoding="utf-8"?>
<p:tagLst xmlns:p="http://schemas.openxmlformats.org/presentationml/2006/main">
  <p:tag name="REFSHAPE" val="298735396"/>
</p:tagLst>
</file>

<file path=ppt/tags/tag3.xml><?xml version="1.0" encoding="utf-8"?>
<p:tagLst xmlns:p="http://schemas.openxmlformats.org/presentationml/2006/main">
  <p:tag name="REFSHAPE" val="298731316"/>
</p:tagLst>
</file>

<file path=ppt/tags/tag30.xml><?xml version="1.0" encoding="utf-8"?>
<p:tagLst xmlns:p="http://schemas.openxmlformats.org/presentationml/2006/main">
  <p:tag name="REFSHAPE" val="298736620"/>
</p:tagLst>
</file>

<file path=ppt/tags/tag31.xml><?xml version="1.0" encoding="utf-8"?>
<p:tagLst xmlns:p="http://schemas.openxmlformats.org/presentationml/2006/main">
  <p:tag name="REFSHAPE" val="298721932"/>
</p:tagLst>
</file>

<file path=ppt/tags/tag32.xml><?xml version="1.0" encoding="utf-8"?>
<p:tagLst xmlns:p="http://schemas.openxmlformats.org/presentationml/2006/main">
  <p:tag name="REFSHAPE" val="298734852"/>
</p:tagLst>
</file>

<file path=ppt/tags/tag33.xml><?xml version="1.0" encoding="utf-8"?>
<p:tagLst xmlns:p="http://schemas.openxmlformats.org/presentationml/2006/main">
  <p:tag name="REFSHAPE" val="298721524"/>
</p:tagLst>
</file>

<file path=ppt/tags/tag34.xml><?xml version="1.0" encoding="utf-8"?>
<p:tagLst xmlns:p="http://schemas.openxmlformats.org/presentationml/2006/main">
  <p:tag name="REFSHAPE" val="298731044"/>
</p:tagLst>
</file>

<file path=ppt/tags/tag35.xml><?xml version="1.0" encoding="utf-8"?>
<p:tagLst xmlns:p="http://schemas.openxmlformats.org/presentationml/2006/main">
  <p:tag name="REFSHAPE" val="298737028"/>
</p:tagLst>
</file>

<file path=ppt/tags/tag36.xml><?xml version="1.0" encoding="utf-8"?>
<p:tagLst xmlns:p="http://schemas.openxmlformats.org/presentationml/2006/main">
  <p:tag name="REFSHAPE" val="298737300"/>
</p:tagLst>
</file>

<file path=ppt/tags/tag37.xml><?xml version="1.0" encoding="utf-8"?>
<p:tagLst xmlns:p="http://schemas.openxmlformats.org/presentationml/2006/main">
  <p:tag name="REFSHAPE" val="298736892"/>
</p:tagLst>
</file>

<file path=ppt/tags/tag38.xml><?xml version="1.0" encoding="utf-8"?>
<p:tagLst xmlns:p="http://schemas.openxmlformats.org/presentationml/2006/main">
  <p:tag name="REFSHAPE" val="298732268"/>
</p:tagLst>
</file>

<file path=ppt/tags/tag39.xml><?xml version="1.0" encoding="utf-8"?>
<p:tagLst xmlns:p="http://schemas.openxmlformats.org/presentationml/2006/main">
  <p:tag name="REFSHAPE" val="298732404"/>
</p:tagLst>
</file>

<file path=ppt/tags/tag4.xml><?xml version="1.0" encoding="utf-8"?>
<p:tagLst xmlns:p="http://schemas.openxmlformats.org/presentationml/2006/main">
  <p:tag name="REFSHAPE" val="298727100"/>
</p:tagLst>
</file>

<file path=ppt/tags/tag40.xml><?xml version="1.0" encoding="utf-8"?>
<p:tagLst xmlns:p="http://schemas.openxmlformats.org/presentationml/2006/main">
  <p:tag name="REFSHAPE" val="298734716"/>
</p:tagLst>
</file>

<file path=ppt/tags/tag41.xml><?xml version="1.0" encoding="utf-8"?>
<p:tagLst xmlns:p="http://schemas.openxmlformats.org/presentationml/2006/main">
  <p:tag name="REFSHAPE" val="298731860"/>
</p:tagLst>
</file>

<file path=ppt/tags/tag42.xml><?xml version="1.0" encoding="utf-8"?>
<p:tagLst xmlns:p="http://schemas.openxmlformats.org/presentationml/2006/main">
  <p:tag name="REFSHAPE" val="298729140"/>
</p:tagLst>
</file>

<file path=ppt/tags/tag43.xml><?xml version="1.0" encoding="utf-8"?>
<p:tagLst xmlns:p="http://schemas.openxmlformats.org/presentationml/2006/main">
  <p:tag name="REFSHAPE" val="298728188"/>
</p:tagLst>
</file>

<file path=ppt/tags/tag44.xml><?xml version="1.0" encoding="utf-8"?>
<p:tagLst xmlns:p="http://schemas.openxmlformats.org/presentationml/2006/main">
  <p:tag name="REFSHAPE" val="298732132"/>
</p:tagLst>
</file>

<file path=ppt/tags/tag45.xml><?xml version="1.0" encoding="utf-8"?>
<p:tagLst xmlns:p="http://schemas.openxmlformats.org/presentationml/2006/main">
  <p:tag name="REFSHAPE" val="298729412"/>
</p:tagLst>
</file>

<file path=ppt/tags/tag46.xml><?xml version="1.0" encoding="utf-8"?>
<p:tagLst xmlns:p="http://schemas.openxmlformats.org/presentationml/2006/main">
  <p:tag name="REFSHAPE" val="298727372"/>
</p:tagLst>
</file>

<file path=ppt/tags/tag47.xml><?xml version="1.0" encoding="utf-8"?>
<p:tagLst xmlns:p="http://schemas.openxmlformats.org/presentationml/2006/main">
  <p:tag name="REFSHAPE" val="298731996"/>
</p:tagLst>
</file>

<file path=ppt/tags/tag48.xml><?xml version="1.0" encoding="utf-8"?>
<p:tagLst xmlns:p="http://schemas.openxmlformats.org/presentationml/2006/main">
  <p:tag name="REFSHAPE" val="298729956"/>
</p:tagLst>
</file>

<file path=ppt/tags/tag49.xml><?xml version="1.0" encoding="utf-8"?>
<p:tagLst xmlns:p="http://schemas.openxmlformats.org/presentationml/2006/main">
  <p:tag name="REFSHAPE" val="298730092"/>
</p:tagLst>
</file>

<file path=ppt/tags/tag5.xml><?xml version="1.0" encoding="utf-8"?>
<p:tagLst xmlns:p="http://schemas.openxmlformats.org/presentationml/2006/main">
  <p:tag name="REFSHAPE" val="298734444"/>
</p:tagLst>
</file>

<file path=ppt/tags/tag50.xml><?xml version="1.0" encoding="utf-8"?>
<p:tagLst xmlns:p="http://schemas.openxmlformats.org/presentationml/2006/main">
  <p:tag name="REFSHAPE" val="298729548"/>
</p:tagLst>
</file>

<file path=ppt/tags/tag51.xml><?xml version="1.0" encoding="utf-8"?>
<p:tagLst xmlns:p="http://schemas.openxmlformats.org/presentationml/2006/main">
  <p:tag name="REFSHAPE" val="298729820"/>
</p:tagLst>
</file>

<file path=ppt/tags/tag52.xml><?xml version="1.0" encoding="utf-8"?>
<p:tagLst xmlns:p="http://schemas.openxmlformats.org/presentationml/2006/main">
  <p:tag name="REFSHAPE" val="298729276"/>
</p:tagLst>
</file>

<file path=ppt/tags/tag53.xml><?xml version="1.0" encoding="utf-8"?>
<p:tagLst xmlns:p="http://schemas.openxmlformats.org/presentationml/2006/main">
  <p:tag name="REFSHAPE" val="298729684"/>
</p:tagLst>
</file>

<file path=ppt/tags/tag54.xml><?xml version="1.0" encoding="utf-8"?>
<p:tagLst xmlns:p="http://schemas.openxmlformats.org/presentationml/2006/main">
  <p:tag name="REFSHAPE" val="298730364"/>
</p:tagLst>
</file>

<file path=ppt/tags/tag55.xml><?xml version="1.0" encoding="utf-8"?>
<p:tagLst xmlns:p="http://schemas.openxmlformats.org/presentationml/2006/main">
  <p:tag name="REFSHAPE" val="298730636"/>
</p:tagLst>
</file>

<file path=ppt/tags/tag56.xml><?xml version="1.0" encoding="utf-8"?>
<p:tagLst xmlns:p="http://schemas.openxmlformats.org/presentationml/2006/main">
  <p:tag name="REFSHAPE" val="298730772"/>
</p:tagLst>
</file>

<file path=ppt/tags/tag57.xml><?xml version="1.0" encoding="utf-8"?>
<p:tagLst xmlns:p="http://schemas.openxmlformats.org/presentationml/2006/main">
  <p:tag name="REFSHAPE" val="298730908"/>
</p:tagLst>
</file>

<file path=ppt/tags/tag58.xml><?xml version="1.0" encoding="utf-8"?>
<p:tagLst xmlns:p="http://schemas.openxmlformats.org/presentationml/2006/main">
  <p:tag name="REFSHAPE" val="298730500"/>
</p:tagLst>
</file>

<file path=ppt/tags/tag59.xml><?xml version="1.0" encoding="utf-8"?>
<p:tagLst xmlns:p="http://schemas.openxmlformats.org/presentationml/2006/main">
  <p:tag name="REFSHAPE" val="298726012"/>
</p:tagLst>
</file>

<file path=ppt/tags/tag6.xml><?xml version="1.0" encoding="utf-8"?>
<p:tagLst xmlns:p="http://schemas.openxmlformats.org/presentationml/2006/main">
  <p:tag name="REFSHAPE" val="298733492"/>
</p:tagLst>
</file>

<file path=ppt/tags/tag60.xml><?xml version="1.0" encoding="utf-8"?>
<p:tagLst xmlns:p="http://schemas.openxmlformats.org/presentationml/2006/main">
  <p:tag name="REFSHAPE" val="298725876"/>
</p:tagLst>
</file>

<file path=ppt/tags/tag61.xml><?xml version="1.0" encoding="utf-8"?>
<p:tagLst xmlns:p="http://schemas.openxmlformats.org/presentationml/2006/main">
  <p:tag name="REFSHAPE" val="298726420"/>
</p:tagLst>
</file>

<file path=ppt/tags/tag62.xml><?xml version="1.0" encoding="utf-8"?>
<p:tagLst xmlns:p="http://schemas.openxmlformats.org/presentationml/2006/main">
  <p:tag name="REFSHAPE" val="298726828"/>
</p:tagLst>
</file>

<file path=ppt/tags/tag63.xml><?xml version="1.0" encoding="utf-8"?>
<p:tagLst xmlns:p="http://schemas.openxmlformats.org/presentationml/2006/main">
  <p:tag name="REFSHAPE" val="298726148"/>
</p:tagLst>
</file>

<file path=ppt/tags/tag64.xml><?xml version="1.0" encoding="utf-8"?>
<p:tagLst xmlns:p="http://schemas.openxmlformats.org/presentationml/2006/main">
  <p:tag name="REFSHAPE" val="298724108"/>
</p:tagLst>
</file>

<file path=ppt/tags/tag65.xml><?xml version="1.0" encoding="utf-8"?>
<p:tagLst xmlns:p="http://schemas.openxmlformats.org/presentationml/2006/main">
  <p:tag name="REFSHAPE" val="298725604"/>
</p:tagLst>
</file>

<file path=ppt/tags/tag66.xml><?xml version="1.0" encoding="utf-8"?>
<p:tagLst xmlns:p="http://schemas.openxmlformats.org/presentationml/2006/main">
  <p:tag name="REFSHAPE" val="298726284"/>
</p:tagLst>
</file>

<file path=ppt/tags/tag67.xml><?xml version="1.0" encoding="utf-8"?>
<p:tagLst xmlns:p="http://schemas.openxmlformats.org/presentationml/2006/main">
  <p:tag name="REFSHAPE" val="298724244"/>
</p:tagLst>
</file>

<file path=ppt/tags/tag68.xml><?xml version="1.0" encoding="utf-8"?>
<p:tagLst xmlns:p="http://schemas.openxmlformats.org/presentationml/2006/main">
  <p:tag name="REFSHAPE" val="298725740"/>
</p:tagLst>
</file>

<file path=ppt/tags/tag69.xml><?xml version="1.0" encoding="utf-8"?>
<p:tagLst xmlns:p="http://schemas.openxmlformats.org/presentationml/2006/main">
  <p:tag name="REFSHAPE" val="298736212"/>
</p:tagLst>
</file>

<file path=ppt/tags/tag7.xml><?xml version="1.0" encoding="utf-8"?>
<p:tagLst xmlns:p="http://schemas.openxmlformats.org/presentationml/2006/main">
  <p:tag name="REFSHAPE" val="298727508"/>
</p:tagLst>
</file>

<file path=ppt/tags/tag70.xml><?xml version="1.0" encoding="utf-8"?>
<p:tagLst xmlns:p="http://schemas.openxmlformats.org/presentationml/2006/main">
  <p:tag name="REFSHAPE" val="298723292"/>
</p:tagLst>
</file>

<file path=ppt/tags/tag71.xml><?xml version="1.0" encoding="utf-8"?>
<p:tagLst xmlns:p="http://schemas.openxmlformats.org/presentationml/2006/main">
  <p:tag name="REFSHAPE" val="298723564"/>
</p:tagLst>
</file>

<file path=ppt/tags/tag72.xml><?xml version="1.0" encoding="utf-8"?>
<p:tagLst xmlns:p="http://schemas.openxmlformats.org/presentationml/2006/main">
  <p:tag name="REFSHAPE" val="298724924"/>
</p:tagLst>
</file>

<file path=ppt/tags/tag73.xml><?xml version="1.0" encoding="utf-8"?>
<p:tagLst xmlns:p="http://schemas.openxmlformats.org/presentationml/2006/main">
  <p:tag name="REFSHAPE" val="298725332"/>
</p:tagLst>
</file>

<file path=ppt/tags/tag74.xml><?xml version="1.0" encoding="utf-8"?>
<p:tagLst xmlns:p="http://schemas.openxmlformats.org/presentationml/2006/main">
  <p:tag name="REFSHAPE" val="298730228"/>
</p:tagLst>
</file>

<file path=ppt/tags/tag75.xml><?xml version="1.0" encoding="utf-8"?>
<p:tagLst xmlns:p="http://schemas.openxmlformats.org/presentationml/2006/main">
  <p:tag name="REFSHAPE" val="298726964"/>
</p:tagLst>
</file>

<file path=ppt/tags/tag76.xml><?xml version="1.0" encoding="utf-8"?>
<p:tagLst xmlns:p="http://schemas.openxmlformats.org/presentationml/2006/main">
  <p:tag name="REFSHAPE" val="298733356"/>
</p:tagLst>
</file>

<file path=ppt/tags/tag77.xml><?xml version="1.0" encoding="utf-8"?>
<p:tagLst xmlns:p="http://schemas.openxmlformats.org/presentationml/2006/main">
  <p:tag name="REFSHAPE" val="298731180"/>
</p:tagLst>
</file>

<file path=ppt/tags/tag78.xml><?xml version="1.0" encoding="utf-8"?>
<p:tagLst xmlns:p="http://schemas.openxmlformats.org/presentationml/2006/main">
  <p:tag name="REFSHAPE" val="298731452"/>
</p:tagLst>
</file>

<file path=ppt/tags/tag79.xml><?xml version="1.0" encoding="utf-8"?>
<p:tagLst xmlns:p="http://schemas.openxmlformats.org/presentationml/2006/main">
  <p:tag name="REFSHAPE" val="298732948"/>
</p:tagLst>
</file>

<file path=ppt/tags/tag8.xml><?xml version="1.0" encoding="utf-8"?>
<p:tagLst xmlns:p="http://schemas.openxmlformats.org/presentationml/2006/main">
  <p:tag name="REFSHAPE" val="298726692"/>
</p:tagLst>
</file>

<file path=ppt/tags/tag80.xml><?xml version="1.0" encoding="utf-8"?>
<p:tagLst xmlns:p="http://schemas.openxmlformats.org/presentationml/2006/main">
  <p:tag name="PA" val="v3.1.0"/>
</p:tagLst>
</file>

<file path=ppt/tags/tag81.xml><?xml version="1.0" encoding="utf-8"?>
<p:tagLst xmlns:p="http://schemas.openxmlformats.org/presentationml/2006/main">
  <p:tag name="PA" val="v3.1.0"/>
</p:tagLst>
</file>

<file path=ppt/tags/tag82.xml><?xml version="1.0" encoding="utf-8"?>
<p:tagLst xmlns:p="http://schemas.openxmlformats.org/presentationml/2006/main">
  <p:tag name="PA" val="v3.1.0"/>
</p:tagLst>
</file>

<file path=ppt/tags/tag83.xml><?xml version="1.0" encoding="utf-8"?>
<p:tagLst xmlns:p="http://schemas.openxmlformats.org/presentationml/2006/main">
  <p:tag name="PA" val="v3.1.0"/>
</p:tagLst>
</file>

<file path=ppt/tags/tag84.xml><?xml version="1.0" encoding="utf-8"?>
<p:tagLst xmlns:p="http://schemas.openxmlformats.org/presentationml/2006/main">
  <p:tag name="PA" val="v3.1.0"/>
</p:tagLst>
</file>

<file path=ppt/tags/tag85.xml><?xml version="1.0" encoding="utf-8"?>
<p:tagLst xmlns:p="http://schemas.openxmlformats.org/presentationml/2006/main">
  <p:tag name="PA" val="v3.1.0"/>
</p:tagLst>
</file>

<file path=ppt/tags/tag86.xml><?xml version="1.0" encoding="utf-8"?>
<p:tagLst xmlns:p="http://schemas.openxmlformats.org/presentationml/2006/main">
  <p:tag name="PA" val="v3.1.0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1"/>
  <p:tag name="KSO_WM_UNIT_ID" val="diagram20168681_5*l_i*1_1"/>
  <p:tag name="KSO_WM_TEMPLATE_CATEGORY" val="diagram"/>
  <p:tag name="KSO_WM_TEMPLATE_INDEX" val="20168681"/>
  <p:tag name="KSO_WM_UNIT_LAYERLEVEL" val="1_1"/>
  <p:tag name="KSO_WM_TAG_VERSION" val="1.0"/>
  <p:tag name="KSO_WM_BEAUTIFY_FLAG" val="#wm#"/>
  <p:tag name="KSO_WM_UNIT_FILL_FORE_SCHEMECOLOR_INDEX" val="13"/>
  <p:tag name="KSO_WM_UNIT_FILL_TYPE" val="1"/>
  <p:tag name="KSO_WM_UNIT_TEXT_FILL_FORE_SCHEMECOLOR_INDEX" val="13"/>
  <p:tag name="KSO_WM_UNIT_TEXT_FILL_TYPE" val="1"/>
  <p:tag name="KSO_WM_SLIDE_ANIMATION_ID" val="3110599"/>
</p:tagLst>
</file>

<file path=ppt/tags/tag88.xml><?xml version="1.0" encoding="utf-8"?>
<p:tagLst xmlns:p="http://schemas.openxmlformats.org/presentationml/2006/main">
  <p:tag name="KSO_WM_SLIDE_ANIMATION_ID" val="3110599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168681_5*l_h_i*1_1_2"/>
  <p:tag name="KSO_WM_TEMPLATE_CATEGORY" val="diagram"/>
  <p:tag name="KSO_WM_TEMPLATE_INDEX" val="20168681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9.xml><?xml version="1.0" encoding="utf-8"?>
<p:tagLst xmlns:p="http://schemas.openxmlformats.org/presentationml/2006/main">
  <p:tag name="REFSHAPE" val="298733628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20168681_5*l_h_i*1_1_3"/>
  <p:tag name="KSO_WM_TEMPLATE_CATEGORY" val="diagram"/>
  <p:tag name="KSO_WM_TEMPLATE_INDEX" val="20168681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4"/>
  <p:tag name="KSO_WM_UNIT_TEXT_FILL_TYPE" val="1"/>
</p:tagLst>
</file>

<file path=ppt/tags/tag91.xml><?xml version="1.0" encoding="utf-8"?>
<p:tagLst xmlns:p="http://schemas.openxmlformats.org/presentationml/2006/main">
  <p:tag name="KSO_WM_UNIT_RELATE_UNITID" val="diagram20168681_5*l_h_f*1_1_1"/>
  <p:tag name="KSO_WM_UNIT_PRESET_TEXT" val="Option 01"/>
  <p:tag name="KSO_WM_UNIT_NOCLEAR" val="0"/>
  <p:tag name="KSO_WM_UNIT_VALUE" val="5"/>
  <p:tag name="KSO_WM_UNIT_HIGHLIGHT" val="0"/>
  <p:tag name="KSO_WM_UNIT_COMPATIBLE" val="1"/>
  <p:tag name="KSO_WM_UNIT_DIAGRAM_ISNUMVISUAL" val="0"/>
  <p:tag name="KSO_WM_UNIT_DIAGRAM_ISREFERUNIT" val="0"/>
  <p:tag name="KSO_WM_DIAGRAM_GROUP_CODE" val="l1-1"/>
  <p:tag name="KSO_WM_UNIT_TYPE" val="l_h_g"/>
  <p:tag name="KSO_WM_UNIT_INDEX" val="1_1_1"/>
  <p:tag name="KSO_WM_UNIT_ID" val="diagram20168681_5*l_h_g*1_1_1"/>
  <p:tag name="KSO_WM_TEMPLATE_CATEGORY" val="diagram"/>
  <p:tag name="KSO_WM_TEMPLATE_INDEX" val="20168681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92.xml><?xml version="1.0" encoding="utf-8"?>
<p:tagLst xmlns:p="http://schemas.openxmlformats.org/presentationml/2006/main">
  <p:tag name="KSO_WM_UNIT_PRESET_TEXT" val="Lorem ipsum dolor sit amet, consectetur adipisicing elit."/>
  <p:tag name="KSO_WM_UNIT_NOCLEAR" val="0"/>
  <p:tag name="KSO_WM_UNIT_VALUE" val="3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168681_5*l_h_f*1_1_1"/>
  <p:tag name="KSO_WM_TEMPLATE_CATEGORY" val="diagram"/>
  <p:tag name="KSO_WM_TEMPLATE_INDEX" val="20168681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168681_5*l_h_i*1_1_1"/>
  <p:tag name="KSO_WM_TEMPLATE_CATEGORY" val="diagram"/>
  <p:tag name="KSO_WM_TEMPLATE_INDEX" val="20168681"/>
  <p:tag name="KSO_WM_UNIT_LAYERLEVEL" val="1_1_1"/>
  <p:tag name="KSO_WM_TAG_VERSION" val="1.0"/>
  <p:tag name="KSO_WM_BEAUTIFY_FLAG" val="#wm#"/>
  <p:tag name="KSO_WM_UNIT_LINE_FORE_SCHEMECOLOR_INDEX" val="13"/>
  <p:tag name="KSO_WM_UNIT_LINE_FILL_TYPE" val="2"/>
  <p:tag name="KSO_WM_UNIT_SHADOW_SCHEMECOLOR_INDEX" val="16"/>
  <p:tag name="KSO_WM_UNIT_TEXT_FILL_FORE_SCHEMECOLOR_INDEX" val="13"/>
  <p:tag name="KSO_WM_UNIT_TEXT_FILL_TYPE" val="1"/>
</p:tagLst>
</file>

<file path=ppt/tags/tag94.xml><?xml version="1.0" encoding="utf-8"?>
<p:tagLst xmlns:p="http://schemas.openxmlformats.org/presentationml/2006/main">
  <p:tag name="KSO_WM_UNIT_ISCONTENTSTITLE" val="0"/>
  <p:tag name="KSO_WM_UNIT_PRESET_TEXT" val="Option 01"/>
  <p:tag name="KSO_WM_UNIT_NOCLEAR" val="0"/>
  <p:tag name="KSO_WM_UNIT_VALUE" val="1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168681_5*l_h_a*1_1_1"/>
  <p:tag name="KSO_WM_TEMPLATE_CATEGORY" val="diagram"/>
  <p:tag name="KSO_WM_TEMPLATE_INDEX" val="20168681"/>
  <p:tag name="KSO_WM_UNIT_LAYERLEVEL" val="1_1_1"/>
  <p:tag name="KSO_WM_TAG_VERSION" val="1.0"/>
  <p:tag name="KSO_WM_BEAUTIFY_FLAG" val="#wm#"/>
  <p:tag name="KSO_WM_UNIT_TEXT_FILL_FORE_SCHEMECOLOR_INDEX" val="7"/>
  <p:tag name="KSO_WM_UNIT_TEXT_FILL_TYPE" val="1"/>
</p:tagLst>
</file>

<file path=ppt/tags/tag95.xml><?xml version="1.0" encoding="utf-8"?>
<p:tagLst xmlns:p="http://schemas.openxmlformats.org/presentationml/2006/main">
  <p:tag name="KSO_WM_SLIDE_ANIMATION_ID" val="3110599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168681_5*l_h_i*1_2_2"/>
  <p:tag name="KSO_WM_TEMPLATE_CATEGORY" val="diagram"/>
  <p:tag name="KSO_WM_TEMPLATE_INDEX" val="20168681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13"/>
  <p:tag name="KSO_WM_UNIT_TEXT_FILL_TYPE" val="1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3"/>
  <p:tag name="KSO_WM_UNIT_ID" val="diagram20168681_5*l_h_i*1_2_3"/>
  <p:tag name="KSO_WM_TEMPLATE_CATEGORY" val="diagram"/>
  <p:tag name="KSO_WM_TEMPLATE_INDEX" val="20168681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4"/>
  <p:tag name="KSO_WM_UNIT_TEXT_FILL_TYPE" val="1"/>
</p:tagLst>
</file>

<file path=ppt/tags/tag98.xml><?xml version="1.0" encoding="utf-8"?>
<p:tagLst xmlns:p="http://schemas.openxmlformats.org/presentationml/2006/main">
  <p:tag name="KSO_WM_UNIT_RELATE_UNITID" val="diagram20168681_5*l_h_f*1_2_1"/>
  <p:tag name="KSO_WM_UNIT_PRESET_TEXT" val="Option 02"/>
  <p:tag name="KSO_WM_UNIT_NOCLEAR" val="0"/>
  <p:tag name="KSO_WM_UNIT_VALUE" val="5"/>
  <p:tag name="KSO_WM_UNIT_HIGHLIGHT" val="0"/>
  <p:tag name="KSO_WM_UNIT_COMPATIBLE" val="1"/>
  <p:tag name="KSO_WM_UNIT_DIAGRAM_ISNUMVISUAL" val="0"/>
  <p:tag name="KSO_WM_UNIT_DIAGRAM_ISREFERUNIT" val="0"/>
  <p:tag name="KSO_WM_DIAGRAM_GROUP_CODE" val="l1-1"/>
  <p:tag name="KSO_WM_UNIT_TYPE" val="l_h_g"/>
  <p:tag name="KSO_WM_UNIT_INDEX" val="1_2_1"/>
  <p:tag name="KSO_WM_UNIT_ID" val="diagram20168681_5*l_h_g*1_2_1"/>
  <p:tag name="KSO_WM_TEMPLATE_CATEGORY" val="diagram"/>
  <p:tag name="KSO_WM_TEMPLATE_INDEX" val="20168681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168681_5*l_h_i*1_2_1"/>
  <p:tag name="KSO_WM_TEMPLATE_CATEGORY" val="diagram"/>
  <p:tag name="KSO_WM_TEMPLATE_INDEX" val="20168681"/>
  <p:tag name="KSO_WM_UNIT_LAYERLEVEL" val="1_1_1"/>
  <p:tag name="KSO_WM_TAG_VERSION" val="1.0"/>
  <p:tag name="KSO_WM_BEAUTIFY_FLAG" val="#wm#"/>
  <p:tag name="KSO_WM_UNIT_LINE_FORE_SCHEMECOLOR_INDEX" val="13"/>
  <p:tag name="KSO_WM_UNIT_LINE_FILL_TYPE" val="2"/>
  <p:tag name="KSO_WM_UNIT_SHADOW_SCHEMECOLOR_INDEX" val="16"/>
  <p:tag name="KSO_WM_UNIT_TEXT_FILL_FORE_SCHEMECOLOR_INDEX" val="13"/>
  <p:tag name="KSO_WM_UNIT_TEXT_FILL_TYPE" val="1"/>
</p:tagLst>
</file>

<file path=ppt/theme/theme1.xml><?xml version="1.0" encoding="utf-8"?>
<a:theme xmlns:a="http://schemas.openxmlformats.org/drawingml/2006/main" name="第一PPT，www.1ppt.com">
  <a:themeElements>
    <a:clrScheme name="蓝色沉稳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F4E79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jciwigm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第一PPT，www.1ppt.com">
  <a:themeElements>
    <a:clrScheme name="蓝色沉稳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F4E79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jciwigm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4544</Words>
  <Application>WPS 演示</Application>
  <PresentationFormat>全屏显示(16:9)</PresentationFormat>
  <Paragraphs>251</Paragraphs>
  <Slides>23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40" baseType="lpstr">
      <vt:lpstr>Arial</vt:lpstr>
      <vt:lpstr>宋体</vt:lpstr>
      <vt:lpstr>Wingdings</vt:lpstr>
      <vt:lpstr>Calibri</vt:lpstr>
      <vt:lpstr>Arial Unicode MS</vt:lpstr>
      <vt:lpstr>Calibri Light</vt:lpstr>
      <vt:lpstr>方正宋刻本秀楷简体</vt:lpstr>
      <vt:lpstr>黑体</vt:lpstr>
      <vt:lpstr>Tempus Sans ITC</vt:lpstr>
      <vt:lpstr>幼圆</vt:lpstr>
      <vt:lpstr>Calibri</vt:lpstr>
      <vt:lpstr>Heiti SC Light</vt:lpstr>
      <vt:lpstr>微软雅黑</vt:lpstr>
      <vt:lpstr>Wingdings</vt:lpstr>
      <vt:lpstr>Agency FB</vt:lpstr>
      <vt:lpstr>第一PPT，www.1ppt.com</vt:lpstr>
      <vt:lpstr>1_第一PPT，www.1ppt.com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蓝色商务</dc:title>
  <dc:creator>第一PPT</dc:creator>
  <cp:keywords>www.1ppt.com</cp:keywords>
  <dc:description>www.1ppt.com</dc:description>
  <cp:lastModifiedBy>Barry.shen</cp:lastModifiedBy>
  <cp:revision>1764</cp:revision>
  <dcterms:created xsi:type="dcterms:W3CDTF">2016-04-24T15:52:00Z</dcterms:created>
  <dcterms:modified xsi:type="dcterms:W3CDTF">2020-05-13T01:37:32Z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